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69"/>
  </p:notesMasterIdLst>
  <p:sldIdLst>
    <p:sldId id="1585" r:id="rId7"/>
    <p:sldId id="593" r:id="rId8"/>
    <p:sldId id="604" r:id="rId9"/>
    <p:sldId id="605" r:id="rId10"/>
    <p:sldId id="606" r:id="rId11"/>
    <p:sldId id="607" r:id="rId12"/>
    <p:sldId id="1586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1660" r:id="rId53"/>
    <p:sldId id="257" r:id="rId54"/>
    <p:sldId id="258" r:id="rId55"/>
    <p:sldId id="1661" r:id="rId56"/>
    <p:sldId id="1662" r:id="rId57"/>
    <p:sldId id="655" r:id="rId58"/>
    <p:sldId id="656" r:id="rId59"/>
    <p:sldId id="657" r:id="rId60"/>
    <p:sldId id="658" r:id="rId61"/>
    <p:sldId id="659" r:id="rId62"/>
    <p:sldId id="660" r:id="rId63"/>
    <p:sldId id="661" r:id="rId64"/>
    <p:sldId id="662" r:id="rId65"/>
    <p:sldId id="663" r:id="rId66"/>
    <p:sldId id="961" r:id="rId67"/>
    <p:sldId id="962" r:id="rId68"/>
    <p:sldId id="963" r:id="rId69"/>
    <p:sldId id="964" r:id="rId70"/>
    <p:sldId id="664" r:id="rId71"/>
    <p:sldId id="665" r:id="rId72"/>
    <p:sldId id="666" r:id="rId73"/>
    <p:sldId id="667" r:id="rId74"/>
    <p:sldId id="668" r:id="rId75"/>
    <p:sldId id="669" r:id="rId76"/>
    <p:sldId id="670" r:id="rId77"/>
    <p:sldId id="671" r:id="rId78"/>
    <p:sldId id="672" r:id="rId79"/>
    <p:sldId id="1186" r:id="rId80"/>
    <p:sldId id="1187" r:id="rId81"/>
    <p:sldId id="673" r:id="rId82"/>
    <p:sldId id="674" r:id="rId83"/>
    <p:sldId id="675" r:id="rId84"/>
    <p:sldId id="676" r:id="rId85"/>
    <p:sldId id="677" r:id="rId86"/>
    <p:sldId id="678" r:id="rId87"/>
    <p:sldId id="679" r:id="rId88"/>
    <p:sldId id="680" r:id="rId89"/>
    <p:sldId id="681" r:id="rId90"/>
    <p:sldId id="682" r:id="rId91"/>
    <p:sldId id="683" r:id="rId92"/>
    <p:sldId id="684" r:id="rId93"/>
    <p:sldId id="685" r:id="rId94"/>
    <p:sldId id="686" r:id="rId95"/>
    <p:sldId id="687" r:id="rId96"/>
    <p:sldId id="688" r:id="rId97"/>
    <p:sldId id="689" r:id="rId98"/>
    <p:sldId id="261" r:id="rId99"/>
    <p:sldId id="691" r:id="rId100"/>
    <p:sldId id="692" r:id="rId101"/>
    <p:sldId id="693" r:id="rId102"/>
    <p:sldId id="694" r:id="rId103"/>
    <p:sldId id="695" r:id="rId104"/>
    <p:sldId id="696" r:id="rId105"/>
    <p:sldId id="697" r:id="rId106"/>
    <p:sldId id="698" r:id="rId107"/>
    <p:sldId id="265" r:id="rId108"/>
    <p:sldId id="1663" r:id="rId109"/>
    <p:sldId id="1664" r:id="rId110"/>
    <p:sldId id="1665" r:id="rId111"/>
    <p:sldId id="703" r:id="rId112"/>
    <p:sldId id="704" r:id="rId113"/>
    <p:sldId id="705" r:id="rId114"/>
    <p:sldId id="706" r:id="rId115"/>
    <p:sldId id="707" r:id="rId116"/>
    <p:sldId id="708" r:id="rId117"/>
    <p:sldId id="709" r:id="rId118"/>
    <p:sldId id="710" r:id="rId119"/>
    <p:sldId id="711" r:id="rId120"/>
    <p:sldId id="712" r:id="rId121"/>
    <p:sldId id="713" r:id="rId122"/>
    <p:sldId id="714" r:id="rId123"/>
    <p:sldId id="715" r:id="rId124"/>
    <p:sldId id="716" r:id="rId125"/>
    <p:sldId id="717" r:id="rId126"/>
    <p:sldId id="718" r:id="rId127"/>
    <p:sldId id="719" r:id="rId128"/>
    <p:sldId id="720" r:id="rId129"/>
    <p:sldId id="1666" r:id="rId130"/>
    <p:sldId id="1667" r:id="rId131"/>
    <p:sldId id="259" r:id="rId132"/>
    <p:sldId id="260" r:id="rId133"/>
    <p:sldId id="1668" r:id="rId134"/>
    <p:sldId id="262" r:id="rId135"/>
    <p:sldId id="263" r:id="rId136"/>
    <p:sldId id="264" r:id="rId137"/>
    <p:sldId id="724" r:id="rId138"/>
    <p:sldId id="725" r:id="rId139"/>
    <p:sldId id="726" r:id="rId140"/>
    <p:sldId id="727" r:id="rId141"/>
    <p:sldId id="728" r:id="rId142"/>
    <p:sldId id="729" r:id="rId143"/>
    <p:sldId id="730" r:id="rId144"/>
    <p:sldId id="731" r:id="rId145"/>
    <p:sldId id="732" r:id="rId146"/>
    <p:sldId id="733" r:id="rId147"/>
    <p:sldId id="734" r:id="rId148"/>
    <p:sldId id="735" r:id="rId149"/>
    <p:sldId id="736" r:id="rId150"/>
    <p:sldId id="737" r:id="rId151"/>
    <p:sldId id="1597" r:id="rId152"/>
    <p:sldId id="739" r:id="rId153"/>
    <p:sldId id="740" r:id="rId154"/>
    <p:sldId id="741" r:id="rId155"/>
    <p:sldId id="742" r:id="rId156"/>
    <p:sldId id="743" r:id="rId157"/>
    <p:sldId id="744" r:id="rId158"/>
    <p:sldId id="745" r:id="rId159"/>
    <p:sldId id="746" r:id="rId160"/>
    <p:sldId id="747" r:id="rId161"/>
    <p:sldId id="748" r:id="rId162"/>
    <p:sldId id="749" r:id="rId163"/>
    <p:sldId id="750" r:id="rId164"/>
    <p:sldId id="751" r:id="rId165"/>
    <p:sldId id="752" r:id="rId166"/>
    <p:sldId id="753" r:id="rId167"/>
    <p:sldId id="754" r:id="rId168"/>
    <p:sldId id="755" r:id="rId169"/>
    <p:sldId id="756" r:id="rId170"/>
    <p:sldId id="757" r:id="rId171"/>
    <p:sldId id="758" r:id="rId172"/>
    <p:sldId id="759" r:id="rId173"/>
    <p:sldId id="760" r:id="rId174"/>
    <p:sldId id="761" r:id="rId175"/>
    <p:sldId id="762" r:id="rId176"/>
    <p:sldId id="763" r:id="rId177"/>
    <p:sldId id="764" r:id="rId178"/>
    <p:sldId id="765" r:id="rId179"/>
    <p:sldId id="766" r:id="rId180"/>
    <p:sldId id="767" r:id="rId181"/>
    <p:sldId id="768" r:id="rId182"/>
    <p:sldId id="769" r:id="rId183"/>
    <p:sldId id="770" r:id="rId184"/>
    <p:sldId id="771" r:id="rId185"/>
    <p:sldId id="772" r:id="rId186"/>
    <p:sldId id="773" r:id="rId187"/>
    <p:sldId id="774" r:id="rId188"/>
    <p:sldId id="775" r:id="rId189"/>
    <p:sldId id="776" r:id="rId190"/>
    <p:sldId id="777" r:id="rId191"/>
    <p:sldId id="778" r:id="rId192"/>
    <p:sldId id="779" r:id="rId193"/>
    <p:sldId id="780" r:id="rId194"/>
    <p:sldId id="781" r:id="rId195"/>
    <p:sldId id="782" r:id="rId196"/>
    <p:sldId id="783" r:id="rId197"/>
    <p:sldId id="784" r:id="rId198"/>
    <p:sldId id="785" r:id="rId199"/>
    <p:sldId id="786" r:id="rId200"/>
    <p:sldId id="787" r:id="rId201"/>
    <p:sldId id="788" r:id="rId202"/>
    <p:sldId id="789" r:id="rId203"/>
    <p:sldId id="790" r:id="rId204"/>
    <p:sldId id="791" r:id="rId205"/>
    <p:sldId id="792" r:id="rId206"/>
    <p:sldId id="793" r:id="rId207"/>
    <p:sldId id="794" r:id="rId208"/>
    <p:sldId id="795" r:id="rId209"/>
    <p:sldId id="796" r:id="rId210"/>
    <p:sldId id="797" r:id="rId211"/>
    <p:sldId id="798" r:id="rId212"/>
    <p:sldId id="799" r:id="rId213"/>
    <p:sldId id="800" r:id="rId214"/>
    <p:sldId id="801" r:id="rId215"/>
    <p:sldId id="802" r:id="rId216"/>
    <p:sldId id="803" r:id="rId217"/>
    <p:sldId id="804" r:id="rId218"/>
    <p:sldId id="805" r:id="rId219"/>
    <p:sldId id="806" r:id="rId220"/>
    <p:sldId id="807" r:id="rId221"/>
    <p:sldId id="808" r:id="rId222"/>
    <p:sldId id="809" r:id="rId223"/>
    <p:sldId id="810" r:id="rId224"/>
    <p:sldId id="811" r:id="rId225"/>
    <p:sldId id="812" r:id="rId226"/>
    <p:sldId id="813" r:id="rId227"/>
    <p:sldId id="814" r:id="rId228"/>
    <p:sldId id="815" r:id="rId229"/>
    <p:sldId id="816" r:id="rId230"/>
    <p:sldId id="817" r:id="rId231"/>
    <p:sldId id="818" r:id="rId232"/>
    <p:sldId id="266" r:id="rId233"/>
    <p:sldId id="820" r:id="rId234"/>
    <p:sldId id="821" r:id="rId235"/>
    <p:sldId id="822" r:id="rId236"/>
    <p:sldId id="823" r:id="rId237"/>
    <p:sldId id="824" r:id="rId238"/>
    <p:sldId id="825" r:id="rId239"/>
    <p:sldId id="826" r:id="rId240"/>
    <p:sldId id="827" r:id="rId241"/>
    <p:sldId id="828" r:id="rId242"/>
    <p:sldId id="829" r:id="rId243"/>
    <p:sldId id="830" r:id="rId244"/>
    <p:sldId id="831" r:id="rId245"/>
    <p:sldId id="267" r:id="rId246"/>
    <p:sldId id="268" r:id="rId247"/>
    <p:sldId id="1669" r:id="rId248"/>
    <p:sldId id="269" r:id="rId249"/>
    <p:sldId id="1670" r:id="rId250"/>
    <p:sldId id="1671" r:id="rId251"/>
    <p:sldId id="273" r:id="rId252"/>
    <p:sldId id="836" r:id="rId253"/>
    <p:sldId id="837" r:id="rId254"/>
    <p:sldId id="838" r:id="rId255"/>
    <p:sldId id="839" r:id="rId256"/>
    <p:sldId id="840" r:id="rId257"/>
    <p:sldId id="841" r:id="rId258"/>
    <p:sldId id="842" r:id="rId259"/>
    <p:sldId id="843" r:id="rId260"/>
    <p:sldId id="844" r:id="rId261"/>
    <p:sldId id="845" r:id="rId262"/>
    <p:sldId id="846" r:id="rId263"/>
    <p:sldId id="847" r:id="rId264"/>
    <p:sldId id="848" r:id="rId265"/>
    <p:sldId id="849" r:id="rId266"/>
    <p:sldId id="850" r:id="rId267"/>
    <p:sldId id="851" r:id="rId268"/>
    <p:sldId id="852" r:id="rId269"/>
    <p:sldId id="853" r:id="rId270"/>
    <p:sldId id="854" r:id="rId271"/>
    <p:sldId id="855" r:id="rId272"/>
    <p:sldId id="856" r:id="rId273"/>
    <p:sldId id="857" r:id="rId274"/>
    <p:sldId id="858" r:id="rId275"/>
    <p:sldId id="859" r:id="rId276"/>
    <p:sldId id="860" r:id="rId277"/>
    <p:sldId id="861" r:id="rId278"/>
    <p:sldId id="862" r:id="rId279"/>
    <p:sldId id="863" r:id="rId280"/>
    <p:sldId id="864" r:id="rId281"/>
    <p:sldId id="865" r:id="rId282"/>
    <p:sldId id="866" r:id="rId283"/>
    <p:sldId id="867" r:id="rId284"/>
    <p:sldId id="868" r:id="rId285"/>
    <p:sldId id="869" r:id="rId286"/>
    <p:sldId id="870" r:id="rId287"/>
    <p:sldId id="871" r:id="rId288"/>
    <p:sldId id="1641" r:id="rId289"/>
    <p:sldId id="1642" r:id="rId290"/>
    <p:sldId id="1643" r:id="rId291"/>
    <p:sldId id="281" r:id="rId292"/>
    <p:sldId id="1644" r:id="rId293"/>
    <p:sldId id="1645" r:id="rId294"/>
    <p:sldId id="1646" r:id="rId295"/>
    <p:sldId id="1647" r:id="rId296"/>
    <p:sldId id="1648" r:id="rId297"/>
    <p:sldId id="1649" r:id="rId298"/>
    <p:sldId id="284" r:id="rId299"/>
    <p:sldId id="1650" r:id="rId300"/>
    <p:sldId id="1651" r:id="rId301"/>
    <p:sldId id="1652" r:id="rId302"/>
    <p:sldId id="1653" r:id="rId303"/>
    <p:sldId id="285" r:id="rId304"/>
    <p:sldId id="286" r:id="rId305"/>
    <p:sldId id="287" r:id="rId306"/>
    <p:sldId id="1654" r:id="rId307"/>
    <p:sldId id="1655" r:id="rId308"/>
    <p:sldId id="1656" r:id="rId309"/>
    <p:sldId id="278" r:id="rId310"/>
    <p:sldId id="1657" r:id="rId311"/>
    <p:sldId id="1658" r:id="rId312"/>
    <p:sldId id="1659" r:id="rId313"/>
    <p:sldId id="1672" r:id="rId314"/>
    <p:sldId id="1673" r:id="rId315"/>
    <p:sldId id="1674" r:id="rId316"/>
    <p:sldId id="1675" r:id="rId317"/>
    <p:sldId id="1676" r:id="rId318"/>
    <p:sldId id="1677" r:id="rId319"/>
    <p:sldId id="1678" r:id="rId320"/>
    <p:sldId id="270" r:id="rId321"/>
    <p:sldId id="271" r:id="rId322"/>
    <p:sldId id="1679" r:id="rId323"/>
    <p:sldId id="1680" r:id="rId324"/>
    <p:sldId id="1681" r:id="rId325"/>
    <p:sldId id="1682" r:id="rId326"/>
    <p:sldId id="1683" r:id="rId327"/>
    <p:sldId id="1684" r:id="rId328"/>
    <p:sldId id="1685" r:id="rId329"/>
    <p:sldId id="1686" r:id="rId330"/>
    <p:sldId id="1687" r:id="rId331"/>
    <p:sldId id="1688" r:id="rId332"/>
    <p:sldId id="1689" r:id="rId333"/>
    <p:sldId id="1690" r:id="rId334"/>
    <p:sldId id="1691" r:id="rId335"/>
    <p:sldId id="1692" r:id="rId336"/>
    <p:sldId id="902" r:id="rId337"/>
    <p:sldId id="903" r:id="rId338"/>
    <p:sldId id="904" r:id="rId339"/>
    <p:sldId id="905" r:id="rId340"/>
    <p:sldId id="906" r:id="rId341"/>
    <p:sldId id="907" r:id="rId342"/>
    <p:sldId id="909" r:id="rId343"/>
    <p:sldId id="910" r:id="rId344"/>
    <p:sldId id="911" r:id="rId345"/>
    <p:sldId id="912" r:id="rId346"/>
    <p:sldId id="913" r:id="rId347"/>
    <p:sldId id="914" r:id="rId348"/>
    <p:sldId id="915" r:id="rId349"/>
    <p:sldId id="916" r:id="rId350"/>
    <p:sldId id="917" r:id="rId351"/>
    <p:sldId id="918" r:id="rId352"/>
    <p:sldId id="919" r:id="rId353"/>
    <p:sldId id="920" r:id="rId354"/>
    <p:sldId id="921" r:id="rId355"/>
    <p:sldId id="922" r:id="rId356"/>
    <p:sldId id="923" r:id="rId357"/>
    <p:sldId id="924" r:id="rId358"/>
    <p:sldId id="908" r:id="rId359"/>
    <p:sldId id="1693" r:id="rId360"/>
    <p:sldId id="1694" r:id="rId361"/>
    <p:sldId id="1695" r:id="rId362"/>
    <p:sldId id="1696" r:id="rId363"/>
    <p:sldId id="1697" r:id="rId364"/>
    <p:sldId id="1698" r:id="rId365"/>
    <p:sldId id="1699" r:id="rId366"/>
    <p:sldId id="1700" r:id="rId367"/>
    <p:sldId id="591" r:id="rId3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CC0000"/>
    <a:srgbClr val="0F3604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9320" autoAdjust="0"/>
  </p:normalViewPr>
  <p:slideViewPr>
    <p:cSldViewPr showGuides="1">
      <p:cViewPr varScale="1">
        <p:scale>
          <a:sx n="98" d="100"/>
          <a:sy n="98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99" Type="http://schemas.openxmlformats.org/officeDocument/2006/relationships/slide" Target="slides/slide293.xml"/><Relationship Id="rId21" Type="http://schemas.openxmlformats.org/officeDocument/2006/relationships/slide" Target="slides/slide15.xml"/><Relationship Id="rId63" Type="http://schemas.openxmlformats.org/officeDocument/2006/relationships/slide" Target="slides/slide57.xml"/><Relationship Id="rId159" Type="http://schemas.openxmlformats.org/officeDocument/2006/relationships/slide" Target="slides/slide153.xml"/><Relationship Id="rId324" Type="http://schemas.openxmlformats.org/officeDocument/2006/relationships/slide" Target="slides/slide318.xml"/><Relationship Id="rId366" Type="http://schemas.openxmlformats.org/officeDocument/2006/relationships/slide" Target="slides/slide360.xml"/><Relationship Id="rId170" Type="http://schemas.openxmlformats.org/officeDocument/2006/relationships/slide" Target="slides/slide164.xml"/><Relationship Id="rId226" Type="http://schemas.openxmlformats.org/officeDocument/2006/relationships/slide" Target="slides/slide220.xml"/><Relationship Id="rId268" Type="http://schemas.openxmlformats.org/officeDocument/2006/relationships/slide" Target="slides/slide262.xml"/><Relationship Id="rId32" Type="http://schemas.openxmlformats.org/officeDocument/2006/relationships/slide" Target="slides/slide26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335" Type="http://schemas.openxmlformats.org/officeDocument/2006/relationships/slide" Target="slides/slide329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5.xml"/><Relationship Id="rId237" Type="http://schemas.openxmlformats.org/officeDocument/2006/relationships/slide" Target="slides/slide231.xml"/><Relationship Id="rId279" Type="http://schemas.openxmlformats.org/officeDocument/2006/relationships/slide" Target="slides/slide273.xml"/><Relationship Id="rId43" Type="http://schemas.openxmlformats.org/officeDocument/2006/relationships/slide" Target="slides/slide37.xml"/><Relationship Id="rId139" Type="http://schemas.openxmlformats.org/officeDocument/2006/relationships/slide" Target="slides/slide133.xml"/><Relationship Id="rId290" Type="http://schemas.openxmlformats.org/officeDocument/2006/relationships/slide" Target="slides/slide284.xml"/><Relationship Id="rId304" Type="http://schemas.openxmlformats.org/officeDocument/2006/relationships/slide" Target="slides/slide298.xml"/><Relationship Id="rId346" Type="http://schemas.openxmlformats.org/officeDocument/2006/relationships/slide" Target="slides/slide340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248" Type="http://schemas.openxmlformats.org/officeDocument/2006/relationships/slide" Target="slides/slide242.xml"/><Relationship Id="rId12" Type="http://schemas.openxmlformats.org/officeDocument/2006/relationships/slide" Target="slides/slide6.xml"/><Relationship Id="rId108" Type="http://schemas.openxmlformats.org/officeDocument/2006/relationships/slide" Target="slides/slide102.xml"/><Relationship Id="rId315" Type="http://schemas.openxmlformats.org/officeDocument/2006/relationships/slide" Target="slides/slide309.xml"/><Relationship Id="rId357" Type="http://schemas.openxmlformats.org/officeDocument/2006/relationships/slide" Target="slides/slide351.xml"/><Relationship Id="rId54" Type="http://schemas.openxmlformats.org/officeDocument/2006/relationships/slide" Target="slides/slide48.xml"/><Relationship Id="rId96" Type="http://schemas.openxmlformats.org/officeDocument/2006/relationships/slide" Target="slides/slide90.xml"/><Relationship Id="rId161" Type="http://schemas.openxmlformats.org/officeDocument/2006/relationships/slide" Target="slides/slide155.xml"/><Relationship Id="rId217" Type="http://schemas.openxmlformats.org/officeDocument/2006/relationships/slide" Target="slides/slide211.xml"/><Relationship Id="rId259" Type="http://schemas.openxmlformats.org/officeDocument/2006/relationships/slide" Target="slides/slide253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270" Type="http://schemas.openxmlformats.org/officeDocument/2006/relationships/slide" Target="slides/slide264.xml"/><Relationship Id="rId326" Type="http://schemas.openxmlformats.org/officeDocument/2006/relationships/slide" Target="slides/slide320.xml"/><Relationship Id="rId65" Type="http://schemas.openxmlformats.org/officeDocument/2006/relationships/slide" Target="slides/slide59.xml"/><Relationship Id="rId130" Type="http://schemas.openxmlformats.org/officeDocument/2006/relationships/slide" Target="slides/slide124.xml"/><Relationship Id="rId368" Type="http://schemas.openxmlformats.org/officeDocument/2006/relationships/slide" Target="slides/slide362.xml"/><Relationship Id="rId172" Type="http://schemas.openxmlformats.org/officeDocument/2006/relationships/slide" Target="slides/slide166.xml"/><Relationship Id="rId228" Type="http://schemas.openxmlformats.org/officeDocument/2006/relationships/slide" Target="slides/slide222.xml"/><Relationship Id="rId281" Type="http://schemas.openxmlformats.org/officeDocument/2006/relationships/slide" Target="slides/slide275.xml"/><Relationship Id="rId337" Type="http://schemas.openxmlformats.org/officeDocument/2006/relationships/slide" Target="slides/slide331.xml"/><Relationship Id="rId34" Type="http://schemas.openxmlformats.org/officeDocument/2006/relationships/slide" Target="slides/slide28.xml"/><Relationship Id="rId76" Type="http://schemas.openxmlformats.org/officeDocument/2006/relationships/slide" Target="slides/slide70.xml"/><Relationship Id="rId141" Type="http://schemas.openxmlformats.org/officeDocument/2006/relationships/slide" Target="slides/slide135.xml"/><Relationship Id="rId7" Type="http://schemas.openxmlformats.org/officeDocument/2006/relationships/slide" Target="slides/slide1.xml"/><Relationship Id="rId183" Type="http://schemas.openxmlformats.org/officeDocument/2006/relationships/slide" Target="slides/slide177.xml"/><Relationship Id="rId239" Type="http://schemas.openxmlformats.org/officeDocument/2006/relationships/slide" Target="slides/slide233.xml"/><Relationship Id="rId250" Type="http://schemas.openxmlformats.org/officeDocument/2006/relationships/slide" Target="slides/slide244.xml"/><Relationship Id="rId292" Type="http://schemas.openxmlformats.org/officeDocument/2006/relationships/slide" Target="slides/slide286.xml"/><Relationship Id="rId306" Type="http://schemas.openxmlformats.org/officeDocument/2006/relationships/slide" Target="slides/slide300.xml"/><Relationship Id="rId45" Type="http://schemas.openxmlformats.org/officeDocument/2006/relationships/slide" Target="slides/slide39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348" Type="http://schemas.openxmlformats.org/officeDocument/2006/relationships/slide" Target="slides/slide342.xml"/><Relationship Id="rId152" Type="http://schemas.openxmlformats.org/officeDocument/2006/relationships/slide" Target="slides/slide146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261" Type="http://schemas.openxmlformats.org/officeDocument/2006/relationships/slide" Target="slides/slide255.xml"/><Relationship Id="rId14" Type="http://schemas.openxmlformats.org/officeDocument/2006/relationships/slide" Target="slides/slide8.xml"/><Relationship Id="rId56" Type="http://schemas.openxmlformats.org/officeDocument/2006/relationships/slide" Target="slides/slide50.xml"/><Relationship Id="rId317" Type="http://schemas.openxmlformats.org/officeDocument/2006/relationships/slide" Target="slides/slide311.xml"/><Relationship Id="rId359" Type="http://schemas.openxmlformats.org/officeDocument/2006/relationships/slide" Target="slides/slide353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63" Type="http://schemas.openxmlformats.org/officeDocument/2006/relationships/slide" Target="slides/slide157.xml"/><Relationship Id="rId219" Type="http://schemas.openxmlformats.org/officeDocument/2006/relationships/slide" Target="slides/slide213.xml"/><Relationship Id="rId370" Type="http://schemas.openxmlformats.org/officeDocument/2006/relationships/presProps" Target="presProps.xml"/><Relationship Id="rId230" Type="http://schemas.openxmlformats.org/officeDocument/2006/relationships/slide" Target="slides/slide224.xml"/><Relationship Id="rId25" Type="http://schemas.openxmlformats.org/officeDocument/2006/relationships/slide" Target="slides/slide19.xml"/><Relationship Id="rId67" Type="http://schemas.openxmlformats.org/officeDocument/2006/relationships/slide" Target="slides/slide61.xml"/><Relationship Id="rId272" Type="http://schemas.openxmlformats.org/officeDocument/2006/relationships/slide" Target="slides/slide266.xml"/><Relationship Id="rId328" Type="http://schemas.openxmlformats.org/officeDocument/2006/relationships/slide" Target="slides/slide322.xml"/><Relationship Id="rId132" Type="http://schemas.openxmlformats.org/officeDocument/2006/relationships/slide" Target="slides/slide126.xml"/><Relationship Id="rId174" Type="http://schemas.openxmlformats.org/officeDocument/2006/relationships/slide" Target="slides/slide168.xml"/><Relationship Id="rId241" Type="http://schemas.openxmlformats.org/officeDocument/2006/relationships/slide" Target="slides/slide235.xml"/><Relationship Id="rId36" Type="http://schemas.openxmlformats.org/officeDocument/2006/relationships/slide" Target="slides/slide30.xml"/><Relationship Id="rId283" Type="http://schemas.openxmlformats.org/officeDocument/2006/relationships/slide" Target="slides/slide277.xml"/><Relationship Id="rId339" Type="http://schemas.openxmlformats.org/officeDocument/2006/relationships/slide" Target="slides/slide333.xml"/><Relationship Id="rId78" Type="http://schemas.openxmlformats.org/officeDocument/2006/relationships/slide" Target="slides/slide72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64" Type="http://schemas.openxmlformats.org/officeDocument/2006/relationships/slide" Target="slides/slide158.xml"/><Relationship Id="rId185" Type="http://schemas.openxmlformats.org/officeDocument/2006/relationships/slide" Target="slides/slide179.xml"/><Relationship Id="rId350" Type="http://schemas.openxmlformats.org/officeDocument/2006/relationships/slide" Target="slides/slide344.xml"/><Relationship Id="rId371" Type="http://schemas.openxmlformats.org/officeDocument/2006/relationships/viewProps" Target="viewProps.xml"/><Relationship Id="rId9" Type="http://schemas.openxmlformats.org/officeDocument/2006/relationships/slide" Target="slides/slide3.xml"/><Relationship Id="rId210" Type="http://schemas.openxmlformats.org/officeDocument/2006/relationships/slide" Target="slides/slide204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252" Type="http://schemas.openxmlformats.org/officeDocument/2006/relationships/slide" Target="slides/slide246.xml"/><Relationship Id="rId273" Type="http://schemas.openxmlformats.org/officeDocument/2006/relationships/slide" Target="slides/slide267.xml"/><Relationship Id="rId294" Type="http://schemas.openxmlformats.org/officeDocument/2006/relationships/slide" Target="slides/slide288.xml"/><Relationship Id="rId308" Type="http://schemas.openxmlformats.org/officeDocument/2006/relationships/slide" Target="slides/slide302.xml"/><Relationship Id="rId329" Type="http://schemas.openxmlformats.org/officeDocument/2006/relationships/slide" Target="slides/slide323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340" Type="http://schemas.openxmlformats.org/officeDocument/2006/relationships/slide" Target="slides/slide334.xml"/><Relationship Id="rId361" Type="http://schemas.openxmlformats.org/officeDocument/2006/relationships/slide" Target="slides/slide355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242" Type="http://schemas.openxmlformats.org/officeDocument/2006/relationships/slide" Target="slides/slide236.xml"/><Relationship Id="rId263" Type="http://schemas.openxmlformats.org/officeDocument/2006/relationships/slide" Target="slides/slide257.xml"/><Relationship Id="rId284" Type="http://schemas.openxmlformats.org/officeDocument/2006/relationships/slide" Target="slides/slide278.xml"/><Relationship Id="rId319" Type="http://schemas.openxmlformats.org/officeDocument/2006/relationships/slide" Target="slides/slide313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330" Type="http://schemas.openxmlformats.org/officeDocument/2006/relationships/slide" Target="slides/slide324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351" Type="http://schemas.openxmlformats.org/officeDocument/2006/relationships/slide" Target="slides/slide345.xml"/><Relationship Id="rId372" Type="http://schemas.openxmlformats.org/officeDocument/2006/relationships/theme" Target="theme/theme1.xml"/><Relationship Id="rId211" Type="http://schemas.openxmlformats.org/officeDocument/2006/relationships/slide" Target="slides/slide205.xml"/><Relationship Id="rId232" Type="http://schemas.openxmlformats.org/officeDocument/2006/relationships/slide" Target="slides/slide226.xml"/><Relationship Id="rId253" Type="http://schemas.openxmlformats.org/officeDocument/2006/relationships/slide" Target="slides/slide247.xml"/><Relationship Id="rId274" Type="http://schemas.openxmlformats.org/officeDocument/2006/relationships/slide" Target="slides/slide268.xml"/><Relationship Id="rId295" Type="http://schemas.openxmlformats.org/officeDocument/2006/relationships/slide" Target="slides/slide289.xml"/><Relationship Id="rId309" Type="http://schemas.openxmlformats.org/officeDocument/2006/relationships/slide" Target="slides/slide303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320" Type="http://schemas.openxmlformats.org/officeDocument/2006/relationships/slide" Target="slides/slide314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97" Type="http://schemas.openxmlformats.org/officeDocument/2006/relationships/slide" Target="slides/slide191.xml"/><Relationship Id="rId341" Type="http://schemas.openxmlformats.org/officeDocument/2006/relationships/slide" Target="slides/slide335.xml"/><Relationship Id="rId362" Type="http://schemas.openxmlformats.org/officeDocument/2006/relationships/slide" Target="slides/slide356.xml"/><Relationship Id="rId201" Type="http://schemas.openxmlformats.org/officeDocument/2006/relationships/slide" Target="slides/slide195.xml"/><Relationship Id="rId222" Type="http://schemas.openxmlformats.org/officeDocument/2006/relationships/slide" Target="slides/slide216.xml"/><Relationship Id="rId243" Type="http://schemas.openxmlformats.org/officeDocument/2006/relationships/slide" Target="slides/slide237.xml"/><Relationship Id="rId264" Type="http://schemas.openxmlformats.org/officeDocument/2006/relationships/slide" Target="slides/slide258.xml"/><Relationship Id="rId285" Type="http://schemas.openxmlformats.org/officeDocument/2006/relationships/slide" Target="slides/slide279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310" Type="http://schemas.openxmlformats.org/officeDocument/2006/relationships/slide" Target="slides/slide304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331" Type="http://schemas.openxmlformats.org/officeDocument/2006/relationships/slide" Target="slides/slide325.xml"/><Relationship Id="rId352" Type="http://schemas.openxmlformats.org/officeDocument/2006/relationships/slide" Target="slides/slide346.xml"/><Relationship Id="rId37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6.xml"/><Relationship Id="rId233" Type="http://schemas.openxmlformats.org/officeDocument/2006/relationships/slide" Target="slides/slide227.xml"/><Relationship Id="rId254" Type="http://schemas.openxmlformats.org/officeDocument/2006/relationships/slide" Target="slides/slide248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275" Type="http://schemas.openxmlformats.org/officeDocument/2006/relationships/slide" Target="slides/slide269.xml"/><Relationship Id="rId296" Type="http://schemas.openxmlformats.org/officeDocument/2006/relationships/slide" Target="slides/slide290.xml"/><Relationship Id="rId300" Type="http://schemas.openxmlformats.org/officeDocument/2006/relationships/slide" Target="slides/slide294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321" Type="http://schemas.openxmlformats.org/officeDocument/2006/relationships/slide" Target="slides/slide315.xml"/><Relationship Id="rId342" Type="http://schemas.openxmlformats.org/officeDocument/2006/relationships/slide" Target="slides/slide336.xml"/><Relationship Id="rId363" Type="http://schemas.openxmlformats.org/officeDocument/2006/relationships/slide" Target="slides/slide357.xml"/><Relationship Id="rId202" Type="http://schemas.openxmlformats.org/officeDocument/2006/relationships/slide" Target="slides/slide196.xml"/><Relationship Id="rId223" Type="http://schemas.openxmlformats.org/officeDocument/2006/relationships/slide" Target="slides/slide217.xml"/><Relationship Id="rId244" Type="http://schemas.openxmlformats.org/officeDocument/2006/relationships/slide" Target="slides/slide238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265" Type="http://schemas.openxmlformats.org/officeDocument/2006/relationships/slide" Target="slides/slide259.xml"/><Relationship Id="rId286" Type="http://schemas.openxmlformats.org/officeDocument/2006/relationships/slide" Target="slides/slide280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25" Type="http://schemas.openxmlformats.org/officeDocument/2006/relationships/slide" Target="slides/slide119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311" Type="http://schemas.openxmlformats.org/officeDocument/2006/relationships/slide" Target="slides/slide305.xml"/><Relationship Id="rId332" Type="http://schemas.openxmlformats.org/officeDocument/2006/relationships/slide" Target="slides/slide326.xml"/><Relationship Id="rId353" Type="http://schemas.openxmlformats.org/officeDocument/2006/relationships/slide" Target="slides/slide347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234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55" Type="http://schemas.openxmlformats.org/officeDocument/2006/relationships/slide" Target="slides/slide249.xml"/><Relationship Id="rId276" Type="http://schemas.openxmlformats.org/officeDocument/2006/relationships/slide" Target="slides/slide270.xml"/><Relationship Id="rId297" Type="http://schemas.openxmlformats.org/officeDocument/2006/relationships/slide" Target="slides/slide291.xml"/><Relationship Id="rId40" Type="http://schemas.openxmlformats.org/officeDocument/2006/relationships/slide" Target="slides/slide34.xml"/><Relationship Id="rId115" Type="http://schemas.openxmlformats.org/officeDocument/2006/relationships/slide" Target="slides/slide109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301" Type="http://schemas.openxmlformats.org/officeDocument/2006/relationships/slide" Target="slides/slide295.xml"/><Relationship Id="rId322" Type="http://schemas.openxmlformats.org/officeDocument/2006/relationships/slide" Target="slides/slide316.xml"/><Relationship Id="rId343" Type="http://schemas.openxmlformats.org/officeDocument/2006/relationships/slide" Target="slides/slide337.xml"/><Relationship Id="rId364" Type="http://schemas.openxmlformats.org/officeDocument/2006/relationships/slide" Target="slides/slide358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245" Type="http://schemas.openxmlformats.org/officeDocument/2006/relationships/slide" Target="slides/slide239.xml"/><Relationship Id="rId266" Type="http://schemas.openxmlformats.org/officeDocument/2006/relationships/slide" Target="slides/slide260.xml"/><Relationship Id="rId287" Type="http://schemas.openxmlformats.org/officeDocument/2006/relationships/slide" Target="slides/slide281.xml"/><Relationship Id="rId30" Type="http://schemas.openxmlformats.org/officeDocument/2006/relationships/slide" Target="slides/slide2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312" Type="http://schemas.openxmlformats.org/officeDocument/2006/relationships/slide" Target="slides/slide306.xml"/><Relationship Id="rId333" Type="http://schemas.openxmlformats.org/officeDocument/2006/relationships/slide" Target="slides/slide327.xml"/><Relationship Id="rId354" Type="http://schemas.openxmlformats.org/officeDocument/2006/relationships/slide" Target="slides/slide348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35" Type="http://schemas.openxmlformats.org/officeDocument/2006/relationships/slide" Target="slides/slide229.xml"/><Relationship Id="rId256" Type="http://schemas.openxmlformats.org/officeDocument/2006/relationships/slide" Target="slides/slide250.xml"/><Relationship Id="rId277" Type="http://schemas.openxmlformats.org/officeDocument/2006/relationships/slide" Target="slides/slide271.xml"/><Relationship Id="rId298" Type="http://schemas.openxmlformats.org/officeDocument/2006/relationships/slide" Target="slides/slide292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302" Type="http://schemas.openxmlformats.org/officeDocument/2006/relationships/slide" Target="slides/slide296.xml"/><Relationship Id="rId323" Type="http://schemas.openxmlformats.org/officeDocument/2006/relationships/slide" Target="slides/slide317.xml"/><Relationship Id="rId344" Type="http://schemas.openxmlformats.org/officeDocument/2006/relationships/slide" Target="slides/slide338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Relationship Id="rId365" Type="http://schemas.openxmlformats.org/officeDocument/2006/relationships/slide" Target="slides/slide359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5" Type="http://schemas.openxmlformats.org/officeDocument/2006/relationships/slide" Target="slides/slide219.xml"/><Relationship Id="rId246" Type="http://schemas.openxmlformats.org/officeDocument/2006/relationships/slide" Target="slides/slide240.xml"/><Relationship Id="rId267" Type="http://schemas.openxmlformats.org/officeDocument/2006/relationships/slide" Target="slides/slide261.xml"/><Relationship Id="rId288" Type="http://schemas.openxmlformats.org/officeDocument/2006/relationships/slide" Target="slides/slide282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313" Type="http://schemas.openxmlformats.org/officeDocument/2006/relationships/slide" Target="slides/slide307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94" Type="http://schemas.openxmlformats.org/officeDocument/2006/relationships/slide" Target="slides/slide88.xml"/><Relationship Id="rId148" Type="http://schemas.openxmlformats.org/officeDocument/2006/relationships/slide" Target="slides/slide142.xml"/><Relationship Id="rId169" Type="http://schemas.openxmlformats.org/officeDocument/2006/relationships/slide" Target="slides/slide163.xml"/><Relationship Id="rId334" Type="http://schemas.openxmlformats.org/officeDocument/2006/relationships/slide" Target="slides/slide328.xml"/><Relationship Id="rId355" Type="http://schemas.openxmlformats.org/officeDocument/2006/relationships/slide" Target="slides/slide349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4.xml"/><Relationship Id="rId215" Type="http://schemas.openxmlformats.org/officeDocument/2006/relationships/slide" Target="slides/slide209.xml"/><Relationship Id="rId236" Type="http://schemas.openxmlformats.org/officeDocument/2006/relationships/slide" Target="slides/slide230.xml"/><Relationship Id="rId257" Type="http://schemas.openxmlformats.org/officeDocument/2006/relationships/slide" Target="slides/slide251.xml"/><Relationship Id="rId278" Type="http://schemas.openxmlformats.org/officeDocument/2006/relationships/slide" Target="slides/slide272.xml"/><Relationship Id="rId303" Type="http://schemas.openxmlformats.org/officeDocument/2006/relationships/slide" Target="slides/slide297.xml"/><Relationship Id="rId42" Type="http://schemas.openxmlformats.org/officeDocument/2006/relationships/slide" Target="slides/slide36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345" Type="http://schemas.openxmlformats.org/officeDocument/2006/relationships/slide" Target="slides/slide339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47" Type="http://schemas.openxmlformats.org/officeDocument/2006/relationships/slide" Target="slides/slide241.xml"/><Relationship Id="rId107" Type="http://schemas.openxmlformats.org/officeDocument/2006/relationships/slide" Target="slides/slide101.xml"/><Relationship Id="rId289" Type="http://schemas.openxmlformats.org/officeDocument/2006/relationships/slide" Target="slides/slide283.xml"/><Relationship Id="rId11" Type="http://schemas.openxmlformats.org/officeDocument/2006/relationships/slide" Target="slides/slide5.xml"/><Relationship Id="rId53" Type="http://schemas.openxmlformats.org/officeDocument/2006/relationships/slide" Target="slides/slide47.xml"/><Relationship Id="rId149" Type="http://schemas.openxmlformats.org/officeDocument/2006/relationships/slide" Target="slides/slide143.xml"/><Relationship Id="rId314" Type="http://schemas.openxmlformats.org/officeDocument/2006/relationships/slide" Target="slides/slide308.xml"/><Relationship Id="rId356" Type="http://schemas.openxmlformats.org/officeDocument/2006/relationships/slide" Target="slides/slide350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216" Type="http://schemas.openxmlformats.org/officeDocument/2006/relationships/slide" Target="slides/slide210.xml"/><Relationship Id="rId258" Type="http://schemas.openxmlformats.org/officeDocument/2006/relationships/slide" Target="slides/slide252.xml"/><Relationship Id="rId22" Type="http://schemas.openxmlformats.org/officeDocument/2006/relationships/slide" Target="slides/slide16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325" Type="http://schemas.openxmlformats.org/officeDocument/2006/relationships/slide" Target="slides/slide319.xml"/><Relationship Id="rId367" Type="http://schemas.openxmlformats.org/officeDocument/2006/relationships/slide" Target="slides/slide361.xml"/><Relationship Id="rId171" Type="http://schemas.openxmlformats.org/officeDocument/2006/relationships/slide" Target="slides/slide165.xml"/><Relationship Id="rId227" Type="http://schemas.openxmlformats.org/officeDocument/2006/relationships/slide" Target="slides/slide221.xml"/><Relationship Id="rId269" Type="http://schemas.openxmlformats.org/officeDocument/2006/relationships/slide" Target="slides/slide263.xml"/><Relationship Id="rId33" Type="http://schemas.openxmlformats.org/officeDocument/2006/relationships/slide" Target="slides/slide27.xml"/><Relationship Id="rId129" Type="http://schemas.openxmlformats.org/officeDocument/2006/relationships/slide" Target="slides/slide123.xml"/><Relationship Id="rId280" Type="http://schemas.openxmlformats.org/officeDocument/2006/relationships/slide" Target="slides/slide274.xml"/><Relationship Id="rId336" Type="http://schemas.openxmlformats.org/officeDocument/2006/relationships/slide" Target="slides/slide330.xml"/><Relationship Id="rId75" Type="http://schemas.openxmlformats.org/officeDocument/2006/relationships/slide" Target="slides/slide69.xml"/><Relationship Id="rId140" Type="http://schemas.openxmlformats.org/officeDocument/2006/relationships/slide" Target="slides/slide134.xml"/><Relationship Id="rId182" Type="http://schemas.openxmlformats.org/officeDocument/2006/relationships/slide" Target="slides/slide176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32.xml"/><Relationship Id="rId291" Type="http://schemas.openxmlformats.org/officeDocument/2006/relationships/slide" Target="slides/slide285.xml"/><Relationship Id="rId305" Type="http://schemas.openxmlformats.org/officeDocument/2006/relationships/slide" Target="slides/slide299.xml"/><Relationship Id="rId347" Type="http://schemas.openxmlformats.org/officeDocument/2006/relationships/slide" Target="slides/slide341.xml"/><Relationship Id="rId44" Type="http://schemas.openxmlformats.org/officeDocument/2006/relationships/slide" Target="slides/slide38.xml"/><Relationship Id="rId86" Type="http://schemas.openxmlformats.org/officeDocument/2006/relationships/slide" Target="slides/slide80.xml"/><Relationship Id="rId151" Type="http://schemas.openxmlformats.org/officeDocument/2006/relationships/slide" Target="slides/slide145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49" Type="http://schemas.openxmlformats.org/officeDocument/2006/relationships/slide" Target="slides/slide243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260" Type="http://schemas.openxmlformats.org/officeDocument/2006/relationships/slide" Target="slides/slide254.xml"/><Relationship Id="rId316" Type="http://schemas.openxmlformats.org/officeDocument/2006/relationships/slide" Target="slides/slide310.xml"/><Relationship Id="rId55" Type="http://schemas.openxmlformats.org/officeDocument/2006/relationships/slide" Target="slides/slide49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358" Type="http://schemas.openxmlformats.org/officeDocument/2006/relationships/slide" Target="slides/slide352.xml"/><Relationship Id="rId162" Type="http://schemas.openxmlformats.org/officeDocument/2006/relationships/slide" Target="slides/slide156.xml"/><Relationship Id="rId218" Type="http://schemas.openxmlformats.org/officeDocument/2006/relationships/slide" Target="slides/slide212.xml"/><Relationship Id="rId271" Type="http://schemas.openxmlformats.org/officeDocument/2006/relationships/slide" Target="slides/slide265.xml"/><Relationship Id="rId24" Type="http://schemas.openxmlformats.org/officeDocument/2006/relationships/slide" Target="slides/slide18.xml"/><Relationship Id="rId66" Type="http://schemas.openxmlformats.org/officeDocument/2006/relationships/slide" Target="slides/slide60.xml"/><Relationship Id="rId131" Type="http://schemas.openxmlformats.org/officeDocument/2006/relationships/slide" Target="slides/slide125.xml"/><Relationship Id="rId327" Type="http://schemas.openxmlformats.org/officeDocument/2006/relationships/slide" Target="slides/slide321.xml"/><Relationship Id="rId369" Type="http://schemas.openxmlformats.org/officeDocument/2006/relationships/notesMaster" Target="notesMasters/notesMaster1.xml"/><Relationship Id="rId173" Type="http://schemas.openxmlformats.org/officeDocument/2006/relationships/slide" Target="slides/slide167.xml"/><Relationship Id="rId229" Type="http://schemas.openxmlformats.org/officeDocument/2006/relationships/slide" Target="slides/slide223.xml"/><Relationship Id="rId240" Type="http://schemas.openxmlformats.org/officeDocument/2006/relationships/slide" Target="slides/slide234.xml"/><Relationship Id="rId35" Type="http://schemas.openxmlformats.org/officeDocument/2006/relationships/slide" Target="slides/slide29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282" Type="http://schemas.openxmlformats.org/officeDocument/2006/relationships/slide" Target="slides/slide276.xml"/><Relationship Id="rId338" Type="http://schemas.openxmlformats.org/officeDocument/2006/relationships/slide" Target="slides/slide332.xml"/><Relationship Id="rId8" Type="http://schemas.openxmlformats.org/officeDocument/2006/relationships/slide" Target="slides/slide2.xml"/><Relationship Id="rId142" Type="http://schemas.openxmlformats.org/officeDocument/2006/relationships/slide" Target="slides/slide136.xml"/><Relationship Id="rId184" Type="http://schemas.openxmlformats.org/officeDocument/2006/relationships/slide" Target="slides/slide178.xml"/><Relationship Id="rId251" Type="http://schemas.openxmlformats.org/officeDocument/2006/relationships/slide" Target="slides/slide245.xml"/><Relationship Id="rId46" Type="http://schemas.openxmlformats.org/officeDocument/2006/relationships/slide" Target="slides/slide40.xml"/><Relationship Id="rId293" Type="http://schemas.openxmlformats.org/officeDocument/2006/relationships/slide" Target="slides/slide287.xml"/><Relationship Id="rId307" Type="http://schemas.openxmlformats.org/officeDocument/2006/relationships/slide" Target="slides/slide301.xml"/><Relationship Id="rId349" Type="http://schemas.openxmlformats.org/officeDocument/2006/relationships/slide" Target="slides/slide343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3" Type="http://schemas.openxmlformats.org/officeDocument/2006/relationships/slide" Target="slides/slide147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360" Type="http://schemas.openxmlformats.org/officeDocument/2006/relationships/slide" Target="slides/slide354.xml"/><Relationship Id="rId220" Type="http://schemas.openxmlformats.org/officeDocument/2006/relationships/slide" Target="slides/slide214.xml"/><Relationship Id="rId15" Type="http://schemas.openxmlformats.org/officeDocument/2006/relationships/slide" Target="slides/slide9.xml"/><Relationship Id="rId57" Type="http://schemas.openxmlformats.org/officeDocument/2006/relationships/slide" Target="slides/slide51.xml"/><Relationship Id="rId262" Type="http://schemas.openxmlformats.org/officeDocument/2006/relationships/slide" Target="slides/slide256.xml"/><Relationship Id="rId318" Type="http://schemas.openxmlformats.org/officeDocument/2006/relationships/slide" Target="slides/slide3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6B82-854B-40F6-BCB9-E302A1DEC87C}" type="datetimeFigureOut">
              <a:rPr lang="en-US" smtClean="0"/>
              <a:pPr/>
              <a:t>8/10/2024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EF24-23D5-4956-B582-2C77B23F17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0EF24-23D5-4956-B582-2C77B23F1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0EF24-23D5-4956-B582-2C77B23F1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B571-BAD3-43BC-8BE0-51629AC46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2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BC10-8B4C-486F-AE08-E9013D846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48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354-135A-4F19-BE1F-8BE50C1DF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3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03E2-550C-406A-AD03-D1939AB45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84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CF7B-E634-48F3-A9CE-D00BD350E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4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8F9F-9530-4016-A08D-26287BF6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2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A9C3-0F19-4A98-A2DD-3116F101E8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6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21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2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7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13E6-456E-417D-9DBF-94CA7BA40B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99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8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7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3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9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1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3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50E68-3685-4D0F-8A55-FF2C511A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B4F3-E062-4C32-A3C1-2C1B44C7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6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89975-A8FE-41BB-A542-A35C2BBD1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2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810AC9-16E9-407A-8179-D4EF7333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1C18-8868-40E4-80EA-988C97E47D90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C52E-262C-4091-80AD-893E9D73B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758" y="50355"/>
            <a:ext cx="9028185" cy="6759877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343400" y="110015"/>
            <a:ext cx="4699002" cy="6676571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الأحـــــــــد الثالث عشر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مــن زمــن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الـعـنـصـرة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3518"/>
            <a:ext cx="4528456" cy="67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2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ar-SA" sz="96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المحتفل :</a:t>
            </a:r>
            <a:endParaRPr lang="ar-LB" sz="96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 ع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ول 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وران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663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908" y="427753"/>
            <a:ext cx="9358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الوهو نقابيل قوربونوخ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ــام ع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يـــن 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وخ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6774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نــقــل الــقــرابــيــن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602536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هــــــــلـــــلـــويـــــــــــا.</a:t>
            </a:r>
            <a:endParaRPr lang="en-US" sz="92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  <a:p>
            <a:pPr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قـَالَ الــرَّب: إنَّـني الخُبزُ المُحْيِ الآتي مِـنْ حِـضْنِ الآبِ</a:t>
            </a:r>
            <a:r>
              <a:rPr lang="fr-FR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 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قـُـــوتـًــا لِـلـعَـالـَــمْ</a:t>
            </a:r>
          </a:p>
        </p:txBody>
      </p:sp>
    </p:spTree>
    <p:extLst>
      <p:ext uri="{BB962C8B-B14F-4D97-AF65-F5344CB8AC3E}">
        <p14:creationId xmlns:p14="http://schemas.microsoft.com/office/powerpoint/2010/main" val="40776387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2062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قـَبـِلـَنِي حِـضـنُ العَـذراءِ</a:t>
            </a:r>
          </a:p>
          <a:p>
            <a:pPr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الأمِّ الــــنـَّــقـي الـعَـذراءِ مَـريَـمْ مِـثـلَ حَـبَّةِ القـَمحِ </a:t>
            </a:r>
          </a:p>
          <a:p>
            <a:pPr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فـــي الأرضِ الخَـصـبَــهْ</a:t>
            </a:r>
          </a:p>
        </p:txBody>
      </p:sp>
    </p:spTree>
    <p:extLst>
      <p:ext uri="{BB962C8B-B14F-4D97-AF65-F5344CB8AC3E}">
        <p14:creationId xmlns:p14="http://schemas.microsoft.com/office/powerpoint/2010/main" val="3193969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693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صِــرْتُ فـَــوقَ الـمَـذبَـحِ </a:t>
            </a:r>
          </a:p>
          <a:p>
            <a:pPr lvl="0"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قـُــوتـًـــا لِــلــبـــِيــعَـــــهْ </a:t>
            </a:r>
          </a:p>
          <a:p>
            <a:pPr lvl="0"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هــــــلــــــلــــــويــــــــــا</a:t>
            </a:r>
          </a:p>
          <a:p>
            <a:pPr lvl="0" algn="ctr" rtl="1"/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006600"/>
                </a:solidFill>
              </a:rPr>
              <a:t>وخُــبـــزَ حَـــيـــــــــــــاهْ</a:t>
            </a:r>
            <a:endParaRPr lang="en-US" sz="9200" b="1" dirty="0">
              <a:ln>
                <a:solidFill>
                  <a:schemeClr val="tx1"/>
                </a:solidFill>
              </a:ln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08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8505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25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أيُّها الربُّ الإلهُ العظيم 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قَـبِ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الأوَّل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5124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19263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 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ابـنـاؤك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ؤلاءِ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633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221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وَلاسِـ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الـقُـ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16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5273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المحتفل:</a:t>
            </a:r>
            <a:endParaRPr lang="ar-LB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يَسوعَ المَس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يح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221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أَجْـ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زِلْ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بَـرَك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1541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10772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وَبَـ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دَلَ عَـ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ـزائ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1541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0814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 لَـهُـ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ـوت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81816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753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الـمـحـتـفــل :</a:t>
            </a:r>
            <a:endParaRPr lang="ar-LB" sz="9600" b="1" dirty="0">
              <a:solidFill>
                <a:srgbClr val="FF0000"/>
              </a:solidFill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ذِكْـِر رَبِّ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وإلهِ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551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418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ـدْب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ـرِهِ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الخَـلاصـيّ مِـن أجْـلِن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78289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24744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لـى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ـذا القُـرب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ـانِ المـوض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ـوعِ أَمـامَ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8016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جَميـعَ الَّـذيـنَ حَـس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نُـوا 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اللّ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آدَمَ 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يَـوم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1575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060740"/>
            <a:ext cx="9144000" cy="4797152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وخـاصَّـةً الطُـوبـاويّـة والِـ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دَةَ اللّـهِ مـري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ار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ارون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022654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196752"/>
            <a:ext cx="9144000" cy="4365104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والــقـديـسـة تــريــــــز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الــــطـفـل يـســـــــــوع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ووالديها الـقـديـســيــن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99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لأ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ارَك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492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أُذكُ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ـرْ الّل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ـاءَنـ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وإخْـوَتَ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الأحيـ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اءَ والأم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ـوات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98595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2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أَبْنَـاءَ البِيعَـةِ المُقَـدَّسَـة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بخَـ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اصَّـةً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تُـقَ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ـدَّمُ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عَـنْهُـم 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93553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1119263"/>
            <a:ext cx="9649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واذكُـ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رْ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المُشْتَـرِكيـنَ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مَعَـنـا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اليـومَ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208862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362200"/>
            <a:ext cx="9144000" cy="178118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fr-C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Notre Dame</a:t>
            </a:r>
            <a:endParaRPr lang="en-GB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36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soir étend</a:t>
            </a:r>
          </a:p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 la terre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4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21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 grand</a:t>
            </a:r>
          </a:p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Manteau de velours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2454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004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le camp calme et solitaire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recueille en ton amour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17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Vierge de lumière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Etoile de nos </a:t>
            </a:r>
            <a:r>
              <a:rPr lang="fr-FR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coeurs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717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Entend notre prière</a:t>
            </a:r>
          </a:p>
          <a:p>
            <a:pPr algn="ctr"/>
            <a:r>
              <a:rPr lang="fr-FR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Notre-Dame des éclaireurs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6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حَ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بٍ 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رٍ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douce Dame aux étoiles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Jette un regard sur ce camp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372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908" y="499191"/>
            <a:ext cx="9429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Où tes fils, sous leurs frêles toiles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Vont dormir en t’invoquant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0180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00808"/>
            <a:ext cx="9144000" cy="308796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نافـور مــار بــطــرس</a:t>
            </a:r>
            <a:b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هـــام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ــة الــرّســـل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2449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جلــــــوس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لآبِ والإبْ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5967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7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</a:rPr>
              <a:t>الشعـب :</a:t>
            </a:r>
            <a:r>
              <a:rPr lang="ar-SA" sz="9600" b="1" dirty="0"/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02610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476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عـاً وأهِّ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أن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3663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نَسمَةٍ مِن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مَحَبَّـتِـكَ لا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نْـقَ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95578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غِ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ـشَّ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95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333577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اءِ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دَّس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ـرفَ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ـدَ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شُّـ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 إل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ابْ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الـوَح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يـد</a:t>
            </a:r>
            <a:endParaRPr lang="en-US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2934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873275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ورُوحِ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9914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 الله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38713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رارِ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</a:t>
            </a:r>
            <a:b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المَوضُ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 عَـلَ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75071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أَلسَّ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دامَ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2248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428604"/>
            <a:ext cx="9144000" cy="150019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اً 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ت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ر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س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ِـــ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 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لا 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 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</a:t>
            </a:r>
            <a:r>
              <a:rPr lang="en-US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endParaRPr lang="en-US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ط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ك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ُـــ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ْ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أن</a:t>
            </a:r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ـــــــ</a:t>
            </a:r>
            <a:r>
              <a:rPr lang="ar-SA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50653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ربُّ،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738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البَرَكَ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والمَعـونَـةَ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57388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يـعِ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40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136933"/>
            <a:ext cx="91805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وأب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ورُوحَ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نَـرْفَـعُ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مَـجْـدَ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1572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أضِ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ىءْ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الآن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02526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08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ـحُ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ـخـ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08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نَـرْفَـعُ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مَـجْـدَ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1572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صلاة</a:t>
            </a:r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الافخارستيا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5872688"/>
            <a:ext cx="1828800" cy="86868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sz="6000" b="1" kern="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وقوف</a:t>
            </a:r>
            <a:endParaRPr lang="en-US" sz="6000" b="1" kern="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97557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اللهِ الآب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الوح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5307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 وَحُ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ـدُس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55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إخْ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ـوَت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0899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/>
          </p:cNvSpPr>
          <p:nvPr/>
        </p:nvSpPr>
        <p:spPr bwMode="auto">
          <a:xfrm>
            <a:off x="0" y="1822748"/>
            <a:ext cx="9143999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63577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أف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ارُن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عَـةً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لـى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66819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الشعب:</a:t>
            </a:r>
            <a:endParaRPr lang="ar-LB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لَ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96388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fr-F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وَنَسْـُجدْ له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05819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/>
          </p:cNvSpPr>
          <p:nvPr/>
        </p:nvSpPr>
        <p:spPr bwMode="auto">
          <a:xfrm>
            <a:off x="1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قٌ وواجِ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1410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قًّ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لَـواجِـبٌ ولائ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ـقٌ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08248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نُـمَجِّـدَكَ وَنُـعَـظِّمَ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خَـالِ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ـقَ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62594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ـأصْـ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واتِ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يـحِ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و قَـائ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 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53660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71546"/>
            <a:ext cx="9144000" cy="464347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168"/>
            <a:ext cx="9144000" cy="6857999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en-GB" sz="96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المحتفل: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ألـــسَّـــــــــــلامُ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لِـــــلــبــيــعَــــةِ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ولِــبَــنِــيــهــــا</a:t>
            </a:r>
            <a:endParaRPr lang="en-GB" sz="96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96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857364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ربُّ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ـوِيُّ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ـاؤوت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00108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اءُ والأرضُ 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ـوءَت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انِ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مِـنْ مَـجْ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دِكَ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ـظ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643050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ــــى</a:t>
            </a:r>
            <a:endParaRPr lang="ar-S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785926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ـارَكٌ الاتَ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ــــي</a:t>
            </a: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ـرَّب</a:t>
            </a: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2" y="1643050"/>
            <a:ext cx="9144000" cy="357190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وشَ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ــــى</a:t>
            </a:r>
            <a:endParaRPr lang="ar-SA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0" y="1047825"/>
            <a:ext cx="910862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ـدُّوسُ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الآب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7240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/>
          </p:cNvSpPr>
          <p:nvPr/>
        </p:nvSpPr>
        <p:spPr bwMode="auto">
          <a:xfrm>
            <a:off x="0" y="1882210"/>
            <a:ext cx="91086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مَـراحِـ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لأنَّـكَ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بِّـكَ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شَـر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57240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أرْسَ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 ابْ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05262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سَّـدَ مِـنْ مَـرْيَ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ـولِ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05262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70151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صـلاة الـتـقـديـــس</a:t>
            </a:r>
            <a:r>
              <a:rPr lang="ar-L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5" y="452586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ألـمَـجْـدُ للهِ فـي الـعـلـى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وعَـلـى الأرضِ السَّـلامُ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والــرَّجـــاءُ الــصَّــالِــحُ</a:t>
            </a:r>
          </a:p>
          <a:p>
            <a:pPr algn="ctr" rtl="1">
              <a:defRPr/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لِــــبَـــنـــي الــبَـــشَــــر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70151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صـلاة الـتـقـديـــس</a:t>
            </a:r>
            <a:r>
              <a:rPr lang="ar-L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S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0" y="119697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أوص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وح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لاً: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8275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0" y="216796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رّةٍ تُـكَـمِّـل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ذهِ الأسْ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18960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1119203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ذْكُ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رونَ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وقِ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70669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14311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00024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8592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8592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بُ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ــ</a:t>
            </a:r>
            <a:r>
              <a:rPr lang="ar-SA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لاة</a:t>
            </a:r>
            <a:r>
              <a:rPr lang="ar-LB" sz="115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الـغـفــران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15692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رَةَ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87130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شـمَ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 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فيما نحن نذكر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يا ربُّ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خَـلاصـ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 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ثَّـان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30646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دِّمُ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 مُبْتـهِـليـنَ ألاَّ تُسَـلِّمَنـا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ـطـ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748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وْمَ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7487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ـرأَّفْ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وارْحَ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7188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166789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وأَشِـحْ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بِـوَجْـهِ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عَـنْ خَـطـايـانـا واعْ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دْنـا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7188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لِـهـذا،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ضْـرَعُ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يـكَ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تُـكَ ورَع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وبِـكَ وَمَعَـكَ إلـى أَبيكَ وَهْ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ـيَ 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ـول: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00496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34405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أيُّ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الآب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طُ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ChangeArrowheads="1"/>
          </p:cNvSpPr>
          <p:nvPr/>
        </p:nvSpPr>
        <p:spPr bwMode="auto">
          <a:xfrm>
            <a:off x="0" y="1190701"/>
            <a:ext cx="91439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نحـنُ 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ضاً،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45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وقــــــوف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رْف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نَّ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ـبـ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دَ والإك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رامَ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ChangeArrowheads="1"/>
          </p:cNvSpPr>
          <p:nvPr/>
        </p:nvSpPr>
        <p:spPr bwMode="auto">
          <a:xfrm>
            <a:off x="0" y="104776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 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ـمَـكَ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ـرُكَ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ـنْ أَجْ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ـلِه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كُـلِّه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8517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5843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إيَّ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اكَ نُ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ارِك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05843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رِفُ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2058568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701378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وارح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أره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ةً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05665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دِرُ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روحُ الح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05665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ويَحلّ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هذا القُربانِ الموضُ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 لِتَقديسِ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68452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فْ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68452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/>
          </p:cNvSpPr>
          <p:nvPr/>
        </p:nvSpPr>
        <p:spPr bwMode="auto">
          <a:xfrm>
            <a:off x="0" y="37941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25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0024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أْتِ رُوحُ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وعَلى هذا القُ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53205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142984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ـون 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 كِ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خُـْ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زَ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جَـسَ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 المَسِيحِ إلهِنـ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26337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أسِ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11188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ذِهِ الأس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ـرارُ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0318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وأَج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ادَهُ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0318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 كُـلِّ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خَـطِ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479974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0024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ازَلَ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رَأف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وطِ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699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 الأمانَ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لامَ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699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ظْ رُع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فـــرنــســيــس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49137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ChangeArrowheads="1"/>
          </p:cNvSpPr>
          <p:nvPr/>
        </p:nvSpPr>
        <p:spPr bwMode="auto">
          <a:xfrm>
            <a:off x="0" y="166789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مار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بـشـارة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اكيّ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49137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بــولـــس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2014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وخ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 </a:t>
            </a:r>
            <a:endParaRPr lang="ar-SA" sz="10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2014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ChangeArrowheads="1"/>
          </p:cNvSpPr>
          <p:nvPr/>
        </p:nvSpPr>
        <p:spPr bwMode="auto">
          <a:xfrm>
            <a:off x="0" y="901700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ضرِّع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وسِّل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 إليكَ 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ي</a:t>
            </a:r>
            <a:r>
              <a:rPr lang="ar-LB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</a:t>
            </a:r>
            <a:r>
              <a:rPr lang="fr-FR" sz="9600" b="1" dirty="0">
                <a:ln>
                  <a:solidFill>
                    <a:srgbClr val="0F3604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ar-SA" sz="10600" b="1" dirty="0">
              <a:ln>
                <a:solidFill>
                  <a:srgbClr val="0F3604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73074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-928718"/>
            <a:ext cx="9144000" cy="885826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88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endParaRPr lang="ar-LB" sz="96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LB" sz="9600" b="1" kern="0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يا رب ارحم</a:t>
            </a:r>
            <a:endParaRPr lang="ar-LB" sz="115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637899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b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إِج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لْ،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بّ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ذ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رًا 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حً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لآب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وإخو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ـِّ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53821"/>
      </p:ext>
    </p:extLst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ى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ؤم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َ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941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وذاقَ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إرادَتِ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 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ـَّــ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أحَ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دٍ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دونِ 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إلاّ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ـِّــ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6181"/>
      </p:ext>
    </p:extLst>
  </p:cSld>
  <p:clrMapOvr>
    <a:masterClrMapping/>
  </p:clrMapOvr>
  <p:transition/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 eaLnBrk="1" hangingPunct="1">
              <a:defRPr/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ذي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جو 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نالَ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وغ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رانَ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667492"/>
      </p:ext>
    </p:extLst>
  </p:cSld>
  <p:clrMapOvr>
    <a:masterClrMapping/>
  </p:clrMapOvr>
  <p:transition/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357166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أرح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وتى واغ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خ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اق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b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بمعرفةٍ وبغ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 معرفة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09952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ChangeArrowheads="1"/>
          </p:cNvSpPr>
          <p:nvPr/>
        </p:nvSpPr>
        <p:spPr bwMode="auto">
          <a:xfrm>
            <a:off x="71469" y="1882210"/>
            <a:ext cx="9001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ـلِّ شـ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يءٍ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09952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10649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ارَكُ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 ربِ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ـح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99818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209652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وَرُوحِكَ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الحَيِّ القُـدُّوس الآنَ وإلـ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8421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214422"/>
            <a:ext cx="9144000" cy="165618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ـانَ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 الآنَ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 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ونُ إلى الأب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آم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زَلَ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676400"/>
            <a:ext cx="9144000" cy="347663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ar-L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238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525344"/>
          </a:xfrm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ar-S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24709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525344"/>
          </a:xfrm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ar-S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63762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 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الاش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نفسي الع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شاني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fr-FR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537496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رح 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الاش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نفسي الع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شاني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fr-FR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37440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525344"/>
          </a:xfrm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ar-S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32025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525344"/>
          </a:xfrm>
        </p:spPr>
        <p:txBody>
          <a:bodyPr>
            <a:noAutofit/>
          </a:bodyPr>
          <a:lstStyle/>
          <a:p>
            <a:pPr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ك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 ع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ط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دى</a:t>
            </a:r>
            <a:endParaRPr lang="ar-S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85145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285860"/>
            <a:ext cx="9144000" cy="442915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أث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 رف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ar-LB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وال</a:t>
            </a:r>
            <a:r>
              <a:rPr lang="ar-LB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</a:t>
            </a:r>
            <a:endParaRPr lang="ar-LB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(يقول المحتفل والشعب)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 شهيًّا قـُرِّب ع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 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ذب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اً غافراً ق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 ذات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 لأب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ه؛ 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575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لاً ص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ارَ 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نفسه حَ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راً مُ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رِّباً، لِ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نْ، 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 طِ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بَ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وراً، 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09652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َّــلا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0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رِّبَهَا بِ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لأب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ك!</a:t>
            </a:r>
            <a:endParaRPr lang="ar-LB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إلى الأ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LB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772816"/>
            <a:ext cx="9144000" cy="36004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 eaLnBrk="1" hangingPunct="1"/>
            <a:r>
              <a:rPr lang="ar-LB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الصلاة الربية ورتبة التوبة</a:t>
            </a:r>
            <a:r>
              <a:rPr lang="ar-L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32781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نضرعُ إليك اللّهم الآب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نـا ومُ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90123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/>
          </p:cNvSpPr>
          <p:nvPr/>
        </p:nvSpPr>
        <p:spPr bwMode="auto">
          <a:xfrm>
            <a:off x="32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نـقِّـنا مِـن كُـلِّ خَـطِيئـة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واقْبَلْ مِنَّا هـذا القُـربان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14977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ChangeArrowheads="1"/>
          </p:cNvSpPr>
          <p:nvPr/>
        </p:nvSpPr>
        <p:spPr bwMode="auto">
          <a:xfrm>
            <a:off x="0" y="105251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ـةٍ واحِـ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دَةٍ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 قـائِـل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يـن: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98750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ar-SA" sz="115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أبانـا الذي في الســماوات...</a:t>
            </a:r>
            <a:endParaRPr lang="en-US" sz="115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736324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تَّـجارِب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لأنْ لا قُـوَّةَ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لَيها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21700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 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 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ـوتَ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درَةَ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ـدَ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26908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ـى الأبَ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19657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92880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وبَ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ورِ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000125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ct val="50000"/>
              </a:spcBef>
            </a:pPr>
            <a:r>
              <a:rPr lang="ar-L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07315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6028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رُؤُوسَ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رّؤُوف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10602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/>
          <p:cNvSpPr>
            <a:spLocks noChangeArrowheads="1"/>
          </p:cNvSpPr>
          <p:nvPr/>
        </p:nvSpPr>
        <p:spPr bwMode="auto">
          <a:xfrm>
            <a:off x="0" y="250228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وأمامَ مَذبَ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11060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دِ مُخَ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ودَمِ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اوَلُ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ـه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09290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رَكـةَ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ـرَّبّ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09290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ChangeArrowheads="1"/>
          </p:cNvSpPr>
          <p:nvPr/>
        </p:nvSpPr>
        <p:spPr bwMode="auto">
          <a:xfrm>
            <a:off x="0" y="427059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باركْ، يا رَبُّ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السَّـ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اجِـديِ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ـنَ لَـ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المُنْحَنيـــــــــنَ أَمـامَـكَ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الضَّـارِعِ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إلَيـ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42205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17501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وأَهِّ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مَـراحِ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ـكَ ومَـغْ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طـايـاهُـ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13931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لأَنَّـكَ كَثِيـرُ المَراحِــــــم وعلـى كُـلِّ شَيءٍ قَـدِيـر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422978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ChangeArrowheads="1"/>
          </p:cNvSpPr>
          <p:nvPr/>
        </p:nvSpPr>
        <p:spPr bwMode="auto">
          <a:xfrm>
            <a:off x="0" y="37941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جدَ والشُّكرَ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إليكَ وإلى ابْنِكَ الوَحِيدِ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وروحِـــكَ الــقـُـــدُّوس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5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8659" y="582771"/>
            <a:ext cx="9929881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ص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َّـــــــ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ِـــــــــــــ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حِ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الذي لهُ ال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مَجْ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دُ والإك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رامُ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ف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 ه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َـ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ذا الع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ِـ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دِ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الـمبـارك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 rtl="1"/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وك</a:t>
            </a:r>
            <a:r>
              <a:rPr lang="ar-L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ـُ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لِّ أيَّامِ حَياتِنا إلى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SA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الأبَد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7177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156757517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0" y="52370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ـوثِ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دَسِ الأزلّ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المُتَساوِي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الجَوهَر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181190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مَعَـكُــــــــم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 إخْـوَتِـــي إلـى الأبـــد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00342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/>
          </p:cNvSpPr>
          <p:nvPr/>
        </p:nvSpPr>
        <p:spPr bwMode="auto">
          <a:xfrm>
            <a:off x="0" y="1668472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067130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الشماس: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رْ كُلُّ واحـدٍ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الى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اللهِ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بتهيُّبٍ وخُشـوع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40216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الرَّحمـةَ والحنـــ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40216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ChangeArrowheads="1"/>
          </p:cNvSpPr>
          <p:nvPr/>
        </p:nvSpPr>
        <p:spPr bwMode="auto">
          <a:xfrm>
            <a:off x="0" y="378991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داسُ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 </a:t>
            </a:r>
            <a:b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ـاوةِ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داســـة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71692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</a:rPr>
              <a:t>الشعب:</a:t>
            </a:r>
            <a:r>
              <a:rPr lang="ar-SA" sz="9600" b="1" dirty="0"/>
              <a:t> </a:t>
            </a:r>
            <a:endParaRPr lang="ar-LB" sz="9600" b="1" dirty="0"/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آبٌ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واح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ـنٌ واحـ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ـدُّوس روحٌ واح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دٌ ق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89306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"/>
          <p:cNvSpPr>
            <a:spLocks noChangeArrowheads="1"/>
          </p:cNvSpPr>
          <p:nvPr/>
        </p:nvSpPr>
        <p:spPr bwMode="auto">
          <a:xfrm>
            <a:off x="0" y="498497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اركَ اسمُ ال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رَّبّ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لأنَّهُ واحدٌ في السَّ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 وع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الأرض</a:t>
            </a:r>
            <a:endParaRPr lang="ar-LB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لـه المجـدُ إلـى الأَبَـ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ـد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567967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/>
          <p:cNvSpPr>
            <a:spLocks noChangeArrowheads="1"/>
          </p:cNvSpPr>
          <p:nvPr/>
        </p:nvSpPr>
        <p:spPr bwMode="auto">
          <a:xfrm>
            <a:off x="0" y="531098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أَهِّ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ا، أَيُّ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 ال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رَّبُّ الإله </a:t>
            </a:r>
            <a:b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تَ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 أَج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ادُن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بجسدِك الق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 وتَتَنَقَّى ن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وسُ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ب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دمِ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الغ</a:t>
            </a:r>
            <a:r>
              <a:rPr lang="ar-LB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فور</a:t>
            </a:r>
            <a:endParaRPr lang="en-US" sz="9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869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413"/>
            <a:ext cx="914400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وليَكُنْ تَناوُلُ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 لِ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مَغ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خَ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وَلِ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 الجَديدة، يا رَبَّنا وإلهنَـا 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إل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الأَب</a:t>
            </a: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124214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1644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66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7242781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79722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المناولة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905000"/>
            <a:ext cx="9144000" cy="311944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أعــطــنــــــــــا ربِّ</a:t>
            </a: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قـبـل كــــل عـطــاء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 رُدَّ الأهـــــــــوالَ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اقـبـلــــنَ يـضـربــــنَ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وجــــــــــــــــــــدَّلاتَ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مــــا خــلاكَ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يــجـــودُ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ربّ جـلَّــت يـمـنـــاك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تـعــرفُ الـقـبــضَ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فـمـن مِــنـــــــكَ ربِّ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يــســتـــزيــــــــــد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كــلــمـــــــــا غــبَّـــتِ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الحـسـاسـيـنُ من ماء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رنـــت حـــلـــــــــــوةً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إلــيـــــــــك بــشــكــرِ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مَنْ يَسْ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يعُ 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يَمْ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 حُ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وِّكَ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مَةَ الله؟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وتـــعـــالــــت إلــيــك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فــي لـفـتــة الـصـبـحِ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صـــــــــــــــــلاةً مــن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زقــزقــاتٍ وزهـــــــر</a:t>
            </a:r>
            <a:endParaRPr lang="ar-LB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ربّ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قةُ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صوتي تُ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تْ 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رف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رأسِ وال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وّاً 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رُكْ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ووَهْ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أسْ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رُ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رَّح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ةِ الأول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ورِ الأن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وارِ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أنْ 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ربّ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 حُ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اءٍ وذِلّ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ودُم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589822"/>
            <a:ext cx="91440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LB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لْـبِـيــتُــخْ آلـــوهُـــو...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176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وْتٍ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دِرُ أنْ 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ارِك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ًــ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دِيح؟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91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رَأَّفْ 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أَيُّ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ةُ 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رَى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رَأَّفْ 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لاّئِ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29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وَانْ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نُّ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إِلَ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وْكَ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دَّاجِ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لأْلأَتْ 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لُّ 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ةٍ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وْقَ لُ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انَ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وَهَ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 كُ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لُّ 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امِ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لُ الأَطْ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افْ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حْ يَ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رَبِّ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ابَ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اءِ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قَــبْـــلَ كُــلِّ عَــطـــاء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نَـحُــطَّ الـتِـفَـــاتَــةً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فـــــــــــي سَــنَــــــاكَ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44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كــــل مــــــــــــــــــــا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دون وجــهـــــــــــــك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الــجـــــــمِّ وهــــــــــمٌ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068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أعْــطِــنـــــــــــــا رَبِّ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أعْــطِــنــــــــــــــــــــا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نــــــــــــــــــــراك</a:t>
            </a:r>
            <a:endParaRPr lang="ar-LB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828800"/>
            <a:ext cx="9144000" cy="304324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L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Trouver dans ma vie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 présence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Trouver dans ma vie ta présence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Tenir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une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lampe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allumée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5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1442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إنَّ 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لٍ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لَّ لِسانٍ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لأعْ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زُ 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نْ أنْ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صِ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الآي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اتِ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Choisir d'habiter la confiance Aimer et se savoir aimé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4646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Croiser ton regard dans le doute, Brûler à l'écho de Ta voix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49379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Rester pour le pain de la route, Savoir </a:t>
            </a:r>
            <a:r>
              <a:rPr kumimoji="0" lang="fr-FR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reconnaître</a:t>
            </a: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Ton pas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09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539889"/>
            <a:ext cx="914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Brûler quand le feu devient 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cendres, </a:t>
            </a:r>
            <a:r>
              <a:rPr kumimoji="0" lang="fr-FR" sz="9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Partir vers Celui qui attend</a:t>
            </a:r>
            <a:endParaRPr kumimoji="0" lang="ar-SA" sz="9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3001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6089"/>
            <a:ext cx="914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Choisir de donner sans reprendre Fêter le retour d'un enfant</a:t>
            </a:r>
            <a:endParaRPr kumimoji="0" lang="ar-SA" sz="9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6889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6089"/>
            <a:ext cx="914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Ouvrir quand Tu frappes à ma porte, Briser les verrous de la peur</a:t>
            </a:r>
          </a:p>
        </p:txBody>
      </p:sp>
    </p:spTree>
    <p:extLst>
      <p:ext uri="{BB962C8B-B14F-4D97-AF65-F5344CB8AC3E}">
        <p14:creationId xmlns:p14="http://schemas.microsoft.com/office/powerpoint/2010/main" val="315697154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16089"/>
            <a:ext cx="9144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Savoir tout ce que Tu m'apportes Rester et devenir veilleur</a:t>
            </a:r>
            <a:endParaRPr kumimoji="0" lang="ar-SA" sz="9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252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يـسـ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76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 أن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ش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نفسي أبداً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يسوع أنت من 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  <a:endParaRPr lang="ar-SA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804227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753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أم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إل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م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هي حياتي في يديك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 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ما 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ar-S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  <a:endParaRPr lang="ar-SA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936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وْمِ أحَ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نْ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الأم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وات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76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 أن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ش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نفسي أبداً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يسوع أنت من 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  <a:endParaRPr lang="ar-SA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342505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81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 واملك على ق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 ال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رن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ش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ل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لأب</a:t>
            </a: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40017117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76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 أن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ش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نفسي أبداً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يسوع أنت من 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  <a:endParaRPr lang="ar-SA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9241071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991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تنحني لاسمك كل ركبة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ويـعـتـرف كـل لـســـان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اسمك يـسوع خـلاصي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أردده فـي كـل حين</a:t>
            </a:r>
            <a:r>
              <a:rPr lang="ar-SA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ar-L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47747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0767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 أن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إل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 ش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 ال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 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نفسي أبداً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يسوع أنت من 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يد</a:t>
            </a:r>
            <a:r>
              <a:rPr lang="ar-S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(2)</a:t>
            </a:r>
            <a:endParaRPr lang="ar-SA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8363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أنتَ الذي يَعرِفُ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245424"/>
          </a:xfrm>
          <a:noFill/>
        </p:spPr>
        <p:txBody>
          <a:bodyPr/>
          <a:lstStyle/>
          <a:p>
            <a:pPr rtl="1">
              <a:lnSpc>
                <a:spcPct val="110000"/>
              </a:lnSpc>
            </a:pP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انـتَ الـذي يَــعـــــرِفُ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أقصى دَرَجات صغري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وانـت لا تــخـــــــــاف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تنزل عـليّ وتنحني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292987"/>
      </p:ext>
    </p:extLst>
  </p:cSld>
  <p:clrMapOvr>
    <a:masterClrMapping/>
  </p:clrMapOvr>
  <p:transition spd="slow"/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rtl="1">
              <a:lnSpc>
                <a:spcPct val="110000"/>
              </a:lnSpc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تــعـال الـــى قـلـبـــي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قـرباناً الهـب بحبك 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تـعــال الــى قــلــبــي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فها قلبي يتوق الـيـك 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300911"/>
      </p:ext>
    </p:extLst>
  </p:cSld>
  <p:clrMapOvr>
    <a:masterClrMapping/>
  </p:clrMapOvr>
  <p:transition spd="slow"/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rtl="1">
              <a:lnSpc>
                <a:spcPct val="110000"/>
              </a:lnSpc>
            </a:pP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كـم ارجـو طــيــبــتــك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تــهـبـنـي الــمـوت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مــــن الــحـــــــــــــب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896227"/>
      </p:ext>
    </p:extLst>
  </p:cSld>
  <p:clrMapOvr>
    <a:masterClrMapping/>
  </p:clrMapOvr>
  <p:transition spd="slow"/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rtl="1">
              <a:lnSpc>
                <a:spcPct val="110000"/>
              </a:lnSpc>
            </a:pP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يسوع اسمع صرختي واسـتـمــع صــــــراخ</a:t>
            </a:r>
            <a:b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حــنـان قــلــبــــــــــي 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83650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فُ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داو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 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en-G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rtl="1">
              <a:lnSpc>
                <a:spcPct val="110000"/>
              </a:lnSpc>
            </a:pP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تــعـال الـــى قـلـبـــي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قـرباناً الهـب بحبك 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تـعــال الــى قــلــبــي</a:t>
            </a:r>
            <a:b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فها قلبي يتوق الـيـك 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950928"/>
      </p:ext>
    </p:extLst>
  </p:cSld>
  <p:clrMapOvr>
    <a:masterClrMapping/>
  </p:clrMapOvr>
  <p:transition spd="slow"/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وأَي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ضً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ربُّ،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رِف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نَ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لأَنَّ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أَط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دَك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ودَمَ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79040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0" y="1262139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15230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إِرحَ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مْنا 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ربّ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حَ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رَح</a:t>
            </a:r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</a:t>
            </a:r>
            <a:endParaRPr lang="ar-LB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مُحِبَّ البشَر إِرحَمْنا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341783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المحتفل:</a:t>
            </a:r>
            <a:endParaRPr lang="ar-LB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ش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ك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رك، أَيُّ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الآب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ع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ى 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ذه ال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م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ة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الّ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ت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 م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ح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ت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اه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و ك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نّا غ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ير أهل لها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8217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89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لا تُخْجِ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خ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ط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اي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ـــــــــــــــــــــــــــــــــ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اع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ضُ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دْن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 وخ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لِّ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ص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0312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775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ف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رف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ع المج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دَ والشكرَ إليكَ وإلى اب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نِكَ الوح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يد وروحِ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كَ ال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ق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دُّوس</a:t>
            </a:r>
            <a:endParaRPr lang="ar-LB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الآن وإل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ى الأَبَ</a:t>
            </a:r>
            <a:r>
              <a:rPr lang="ar-LB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ــــــ</a:t>
            </a:r>
            <a:r>
              <a:rPr lang="ar-SA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د</a:t>
            </a:r>
            <a:endParaRPr lang="en-US" sz="9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40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143328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بّ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سَرُّ 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فرَحُ 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يهِ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235940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3905114656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310690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/>
          <p:cNvSpPr>
            <a:spLocks noChangeArrowheads="1"/>
          </p:cNvSpPr>
          <p:nvPr/>
        </p:nvSpPr>
        <p:spPr bwMode="auto">
          <a:xfrm>
            <a:off x="0" y="188278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31533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أُبسُطْ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أيُّها الرَّبُّ يَسوع</a:t>
            </a: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 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ارِكْ 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6419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لهُ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سِترًا وم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أً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4404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/>
          </p:cNvSpPr>
          <p:nvPr/>
        </p:nvSpPr>
        <p:spPr bwMode="auto">
          <a:xfrm>
            <a:off x="0" y="499191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مْ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مَــعَــهُــــمُ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الـــمَـــجـــدَ والـــشُّــكـرَ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44044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إليكَ وإلى أبيكَ المُبارَك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130405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</a:p>
        </p:txBody>
      </p:sp>
    </p:spTree>
    <p:extLst>
      <p:ext uri="{BB962C8B-B14F-4D97-AF65-F5344CB8AC3E}">
        <p14:creationId xmlns:p14="http://schemas.microsoft.com/office/powerpoint/2010/main" val="59266383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1333577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ـلام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إخْ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وَتِـي وأَحِ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بَّـائ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75379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مَـعَ الـزَّادِ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بَـرَكـ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نِ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ـتُـ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وهـا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مِـنْ مَذْبَحِ الرَّبِّ الغَافِـر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275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والآنَ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حُ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وَلْ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صْـحَ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بْـكُ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ـرَكَ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ـةُ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ثَّـالُـوثِ الأقْـ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دَس :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452923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الآب والابْ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ـرُّوحِ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ـواحِـ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356473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ChangeArrowheads="1"/>
          </p:cNvSpPr>
          <p:nvPr/>
        </p:nvSpPr>
        <p:spPr bwMode="auto">
          <a:xfrm>
            <a:off x="0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</a:p>
        </p:txBody>
      </p:sp>
    </p:spTree>
    <p:extLst>
      <p:ext uri="{BB962C8B-B14F-4D97-AF65-F5344CB8AC3E}">
        <p14:creationId xmlns:p14="http://schemas.microsoft.com/office/powerpoint/2010/main" val="696876015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0" y="1644"/>
            <a:ext cx="9144000" cy="68580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 le soleil…</a:t>
            </a:r>
            <a:endParaRPr kumimoji="0" lang="ar-SA" sz="96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133414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214554"/>
            <a:ext cx="9144000" cy="200653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L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روحوا بكلّ الأرض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روحوا بكلّ الأرض بَشّروا كِلّ الناس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كتار العالم بَعد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عِرفوا الخلاص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24173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038285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عن الله خَبّروا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بِإسمو بَشّروا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ضَلّكُن دِقّوا جراس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3626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114485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دِقّوا اجراس الحبّ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في غَيرِ الربّ،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طريق الخلاص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74170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47535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روحوا بكلّ الأرض بَشّروا كِلّ الناس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كتار العالم بَعد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عِرفوا الخلاص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70505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266885"/>
            <a:ext cx="914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روحوا وما تخافوا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كتار لْما شافوا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الحبِّ لما بيِنقاس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89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غ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رانَ 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76400"/>
            <a:ext cx="9144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قولولُن الله عالأرض تجلّى ، محبِّة للناس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0746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07677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روحوا بكلّ الأرض بَشّروا كِلّ الناس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كتار العالم بَعد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عِرفوا الخلاص</a:t>
            </a:r>
            <a:endParaRPr kumimoji="0" lang="ar-SA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12147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therese3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2031299"/>
            <a:ext cx="47863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مخـــــــــيّم </a:t>
            </a:r>
          </a:p>
          <a:p>
            <a:pPr algn="ctr" rtl="1"/>
            <a:r>
              <a:rPr lang="ar-LB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مـــــبـــــارك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94043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بَخ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ذي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دِّمُ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 أمَ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02508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أرِحِ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ضَ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رِّجْ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المَك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روب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056993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رُدَّ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ar-L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دَبِّ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مَـلـكـــو شْـمــايُــونُــو حــاســولَـــنْ</a:t>
            </a:r>
            <a:r>
              <a:rPr lang="fr-F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خــــــولْ دَحْــطَــيْــنَــنْ لُــــــوخْ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إهْ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دِّسِ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قِّ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خَ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أة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161286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إحْ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ظِ الأبْ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رار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فِ الأي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 الأرامِ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ث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ورات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لاشِ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201768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أُذك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 المَو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ؤم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نِين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أرِحْ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ــــــــــــــــــــ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ْ</a:t>
            </a:r>
          </a:p>
          <a:p>
            <a:pPr algn="ctr" rtl="1"/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 المَ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وتِ ال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اويّ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الذي لا 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endParaRPr lang="en-US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 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ارَكِ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وروحِكَ الحَيِّ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2" y="5842361"/>
            <a:ext cx="20313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6000" u="sng" dirty="0">
                <a:solidFill>
                  <a:srgbClr val="FF0000"/>
                </a:solidFill>
              </a:rPr>
              <a:t>جلوس</a:t>
            </a:r>
            <a:r>
              <a:rPr lang="ar-LB" sz="6000" dirty="0"/>
              <a:t>	</a:t>
            </a:r>
            <a:endParaRPr lang="fr-FR" sz="60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65618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أنــا عـلــى بــابـــك</a:t>
            </a:r>
            <a:endParaRPr lang="en-US" sz="9600" b="1" kern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79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3991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أنــــــــــا عـلـى بــابــك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لــيـــــــلاً و نــهـــــــار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صــوتـــك يــدعــونــي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يـــا صـديـقـي الـوديـع</a:t>
            </a:r>
          </a:p>
        </p:txBody>
      </p:sp>
    </p:spTree>
    <p:extLst>
      <p:ext uri="{BB962C8B-B14F-4D97-AF65-F5344CB8AC3E}">
        <p14:creationId xmlns:p14="http://schemas.microsoft.com/office/powerpoint/2010/main" val="1447852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4753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نـعـمـتـــك تـغـمـرنــــي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قــلــبـــك يــجــذبــنـــي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يـــــدك تــنــشــلــنــــي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فــلــيــحــيــــا حـــبـــك</a:t>
            </a:r>
          </a:p>
        </p:txBody>
      </p:sp>
    </p:spTree>
    <p:extLst>
      <p:ext uri="{BB962C8B-B14F-4D97-AF65-F5344CB8AC3E}">
        <p14:creationId xmlns:p14="http://schemas.microsoft.com/office/powerpoint/2010/main" val="4728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صَـــــلـَـــــوْ عْـــلـَـــــيْ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مِــــطـُـــــولْ مُـــــــرانْ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خــــــــذ يــــــا ربـــــي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واقــبــــــل مـــنــــــــي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كــــــــــــــــل ذاتـــــــي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وافـعـل بهـا مـا تـشـاء</a:t>
            </a:r>
          </a:p>
        </p:txBody>
      </p:sp>
    </p:spTree>
    <p:extLst>
      <p:ext uri="{BB962C8B-B14F-4D97-AF65-F5344CB8AC3E}">
        <p14:creationId xmlns:p14="http://schemas.microsoft.com/office/powerpoint/2010/main" val="3373628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11448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هــبــنــــــي حــبــــــــك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هــبــنــــــي روحـــــــك</a:t>
            </a:r>
          </a:p>
          <a:p>
            <a:pPr algn="ctr" rtl="1"/>
            <a:r>
              <a:rPr lang="ar-LB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نعـمتـك وحدها تكفـيني</a:t>
            </a:r>
          </a:p>
        </p:txBody>
      </p:sp>
    </p:spTree>
    <p:extLst>
      <p:ext uri="{BB962C8B-B14F-4D97-AF65-F5344CB8AC3E}">
        <p14:creationId xmlns:p14="http://schemas.microsoft.com/office/powerpoint/2010/main" val="1117555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71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المحتفل: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لْ 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رَبَّ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ذِهِ العُ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ذبَ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وأهِّ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 أنْ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شِّ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لائِ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امَتِكَ</a:t>
            </a:r>
            <a:endParaRPr lang="en-G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رِزَ 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سَ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اءِ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ِّـ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لمِيذات</a:t>
            </a:r>
            <a:endParaRPr lang="en-GB" sz="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95364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رَحَ م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ُّسُـــــ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لِ الأط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ارِ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2622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رف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دُّوس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إِل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َـــــــــــــ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د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2887706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LB" sz="9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/>
            <a:r>
              <a:rPr lang="ar-L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وقوف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97966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 :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آلوهُو نْقابـِلْ قورْبونـُخْ ونِــتــراحَــامِ عْــلِــيْــنْ بـــــاصْــــلـــــوتُـــــــخْ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55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024016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14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2775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 :</a:t>
            </a:r>
            <a:endParaRPr lang="ar-LB" sz="9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آلـــوهـــــو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حَـيِـلـتـونـو</a:t>
            </a:r>
          </a:p>
          <a:p>
            <a:pPr algn="ctr" rtl="1"/>
            <a:r>
              <a:rPr lang="ar-LB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قــدِيــشــاتْ لومويـوتـو</a:t>
            </a:r>
          </a:p>
        </p:txBody>
      </p:sp>
    </p:spTree>
    <p:extLst>
      <p:ext uri="{BB962C8B-B14F-4D97-AF65-F5344CB8AC3E}">
        <p14:creationId xmlns:p14="http://schemas.microsoft.com/office/powerpoint/2010/main" val="3011737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7393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الشَّعب:</a:t>
            </a:r>
            <a:endParaRPr lang="ar-LB" sz="96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LB" sz="9600" b="1" dirty="0">
                <a:solidFill>
                  <a:srgbClr val="005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إتــراحَـــامِ عْــلَـــيْـــنْ</a:t>
            </a:r>
            <a:endParaRPr lang="ar-LB" sz="6000" b="1" dirty="0">
              <a:solidFill>
                <a:srgbClr val="005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11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1071546"/>
            <a:ext cx="91455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أيُّــها الـرَّبُّ الـقـُـدُّوسُ الــــذي لا يَـــمـــــــوت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1810772"/>
            <a:ext cx="9145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قـَــدِّسْ أفـــكـــارَنــــــــا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ونـَـــقِّ ضَـــمـــائِـــرَنــا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فَـنُـسَـبِّـحَـــــــــــــــــــكَ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تَـسْـبـيـحًــــــــــــــــــــا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نَـقِـيًّـــــــــــــــــــــــــــا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9070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ونُـصْـغِـــيَ إلــــــــــــى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كُـــتُــبِــكَ الـمُـقـَـدَّسَـــة</a:t>
            </a:r>
          </a:p>
          <a:p>
            <a:pPr algn="ctr" rtl="1"/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لــــكَ الـمَـجـدُ إلـى الأبَد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-32" y="5842361"/>
            <a:ext cx="1785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1"/>
            <a:r>
              <a:rPr lang="ar-LB" sz="6000" u="sng" dirty="0">
                <a:solidFill>
                  <a:srgbClr val="FF0000"/>
                </a:solidFill>
              </a:rPr>
              <a:t>جلوس</a:t>
            </a:r>
            <a:endParaRPr lang="fr-FR" sz="6000" u="sng" dirty="0"/>
          </a:p>
        </p:txBody>
      </p:sp>
      <p:sp>
        <p:nvSpPr>
          <p:cNvPr id="3" name="Rectangle 2"/>
          <p:cNvSpPr/>
          <p:nvPr/>
        </p:nvSpPr>
        <p:spPr>
          <a:xfrm>
            <a:off x="0" y="25725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آمـ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758" y="50355"/>
            <a:ext cx="9028185" cy="6759877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600" b="1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343400" y="110015"/>
            <a:ext cx="4699002" cy="6676571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الأحـــــــــد الثالث عشر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مــن زمــن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الـعـنـصـرة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3518"/>
            <a:ext cx="4528456" cy="67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65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مــزمــور الــقـراءات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6092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الجوق الثاني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يَـومَ الـعِ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يـدِ ، تـَـع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ــالَ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يَـومَ الأحَـدِ الــفـَـتـ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َّ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انْ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مِـنـ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كَ الـبَـهْ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ـجُ تـَــلالا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فـي ال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مَلاك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والإنسَـانْ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1440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الجوق الاول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إهْـتِـفوا في الأعَـالي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يا يَومَ الرَّبِّ الـفـَـتـ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َّ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مَجِّدوا الرَّبَّ العَـالي</a:t>
            </a:r>
            <a:r>
              <a:rPr lang="en-G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ar-L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>
              <a:spcBef>
                <a:spcPts val="0"/>
              </a:spcBef>
            </a:pP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فـي ال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مَلاك</a:t>
            </a:r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ِ</a:t>
            </a:r>
            <a:r>
              <a:rPr lang="ar-SA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والإنسَـانْ</a:t>
            </a:r>
            <a:endParaRPr lang="en-GB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1440"/>
            <a:ext cx="9144000" cy="747897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9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ar-LB" sz="60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الجميع</a:t>
            </a:r>
            <a:endParaRPr lang="ar-LB" sz="96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يا سُـبْـحانَ مَنْ أعْلى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الأحَــدَ فـَوقَ الأيَّـــامْ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فِـيهِ الإنجـيـلُ يُــتـلـى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والــكـَـهَــنـَـةُ خُـــدَّامْ</a:t>
            </a:r>
            <a:endParaRPr lang="en-US" sz="9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24727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-928718"/>
            <a:ext cx="9143968" cy="8858264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>
              <a:defRPr/>
            </a:pPr>
            <a:endParaRPr lang="ar-LB" sz="66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4465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is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554038"/>
            <a:ext cx="7732713" cy="1503363"/>
            <a:chOff x="96" y="493"/>
            <a:chExt cx="4871" cy="947"/>
          </a:xfrm>
        </p:grpSpPr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96" y="582"/>
              <a:ext cx="480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2" eaLnBrk="1" hangingPunct="1">
                <a:lnSpc>
                  <a:spcPts val="10000"/>
                </a:lnSpc>
              </a:pPr>
              <a:r>
                <a:rPr lang="ar-SA" sz="11000" b="1"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الرّسالة</a:t>
              </a:r>
              <a:r>
                <a:rPr lang="en-US" sz="11000" b="1" dirty="0"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 </a:t>
              </a:r>
              <a:endParaRPr lang="en-US" sz="11000" b="1" dirty="0"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67" y="493"/>
              <a:ext cx="480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2" eaLnBrk="1" hangingPunct="1">
                <a:lnSpc>
                  <a:spcPts val="10000"/>
                </a:lnSpc>
              </a:pPr>
              <a:r>
                <a:rPr lang="ar-SA" sz="11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الرّسالة</a:t>
              </a:r>
              <a:r>
                <a:rPr lang="en-US" sz="11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ahoma" pitchFamily="34" charset="0"/>
                </a:rPr>
                <a:t>     </a:t>
              </a:r>
              <a:endParaRPr lang="en-US" sz="11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وقــــــوف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" y="188221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هـــلـــلــــويـــــــا</a:t>
            </a:r>
          </a:p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وهـــلـــلـــويــــــا</a:t>
            </a:r>
            <a:endParaRPr lang="ar-L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492896"/>
            <a:ext cx="9144000" cy="1728192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صـلـوات الـبـدء</a:t>
            </a:r>
            <a:endParaRPr lang="en-US" sz="96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476672"/>
            <a:ext cx="914400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هُــــوَذا الــــيَــــومُ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الـذي صَنَعَهُ الـرَّبّ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تَــعَــالَـــوا نُــسَـــرُّ</a:t>
            </a:r>
          </a:p>
          <a:p>
            <a:pPr algn="ctr" rtl="1"/>
            <a:r>
              <a:rPr lang="ar-LB" sz="92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ونَـــفــــرَحُ فِـــيــهِ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" y="257372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هـــلـــلــــويـــــــا</a:t>
            </a:r>
            <a:endParaRPr lang="ar-L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الشَّمّ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أمَامَ بـِشارةِ مُخَلـِّصِنا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رَةِ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113687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قـَ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دَّمُ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ور: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رَبُّ 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لـِّي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لامُ 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كـُ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1822748"/>
            <a:ext cx="9143999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الـشَّـعـب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 روحِ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الـمـحـتـفــل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نْ 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 رَبِّ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وعَ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حِ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119263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دِّي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سِ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ذي بَ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 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120894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ــــنُــــ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 بـ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ارةِ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اةِ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خَلاصِ 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ِـنُـ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047825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الشَّمّ</a:t>
            </a:r>
            <a:r>
              <a:rPr lang="ar-L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 أيُّ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سَّ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ون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47625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المحتفل: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ألمَجْدُ لِلآبِ والإبْ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نِ وال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ـُــ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دُس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مِنَ الآنَ وإلى الأب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810772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لأنَّ الإن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مُقَ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دَّسَ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الآنَ عَ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57615" y="1190701"/>
            <a:ext cx="92463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اسْ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 ومَ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جِّ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واش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كُ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ــــــــــــــــــــ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روا</a:t>
            </a:r>
            <a:endParaRPr lang="ar-L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spcBef>
                <a:spcPts val="0"/>
              </a:spcBef>
            </a:pP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لِ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ةَ اللهِ ال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حَ</a:t>
            </a:r>
            <a:r>
              <a:rPr lang="ar-LB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ـــ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يّ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590528"/>
            <a:ext cx="9144000" cy="4667272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خَاطَبَ الرَبُّ شَعْبَهُ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هَــلِّــلُّـــويـــــــــا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وَكَلامُ الرَبِّ حِكْمَةٌ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هَــلِّــلُّـــويـــــــــا</a:t>
            </a:r>
          </a:p>
        </p:txBody>
      </p:sp>
    </p:spTree>
    <p:extLst>
      <p:ext uri="{BB962C8B-B14F-4D97-AF65-F5344CB8AC3E}">
        <p14:creationId xmlns:p14="http://schemas.microsoft.com/office/powerpoint/2010/main" val="37162788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4515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1"/>
            <a:r>
              <a:rPr lang="ar-LB" sz="9600" b="1" dirty="0">
                <a:solidFill>
                  <a:srgbClr val="FF0000"/>
                </a:solidFill>
              </a:rPr>
              <a:t>جــلــــوس</a:t>
            </a:r>
            <a:endParaRPr lang="ar-LB" sz="96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21703" y="4143380"/>
            <a:ext cx="45005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897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035496"/>
            <a:ext cx="9144000" cy="7893496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ar-LB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1"/>
            <a:endParaRPr lang="en-US" sz="11500" b="1" kern="0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36512" y="1925216"/>
            <a:ext cx="9144000" cy="2079848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نـــــؤمـــــن بـــــإلـــــه</a:t>
            </a:r>
          </a:p>
          <a:p>
            <a:pPr algn="ctr" rtl="1"/>
            <a:r>
              <a:rPr lang="ar-LB" sz="96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واحــــــــــــــــــــــــــد</a:t>
            </a:r>
            <a:r>
              <a:rPr lang="ar-LB" sz="48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...</a:t>
            </a:r>
            <a:endParaRPr lang="ar-LB" sz="96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635772"/>
            <a:ext cx="9144000" cy="1507608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9000000" scaled="0"/>
          </a:gra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rtl="1"/>
            <a:r>
              <a:rPr lang="ar-LB" sz="9600" b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مـا قـبــل الـنـافــور</a:t>
            </a:r>
            <a:endParaRPr lang="en-US" sz="11500" b="1" kern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5624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المحتفل :</a:t>
            </a:r>
            <a:endParaRPr lang="ar-LB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/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 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 دال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ول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 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 دم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ادي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 ت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</a:t>
            </a:r>
            <a:r>
              <a:rPr lang="fr-FR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ar-SA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9914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الشعب :</a:t>
            </a:r>
            <a:endParaRPr lang="ar-L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بديحلتوخ مريو دبريـن</a:t>
            </a:r>
            <a:endParaRPr lang="ar-LB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زادي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وتــخ ال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</a:t>
            </a:r>
            <a:r>
              <a:rPr lang="ar-LB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</a:t>
            </a:r>
            <a:r>
              <a:rPr lang="ar-SA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61025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7771</Words>
  <Application>Microsoft Office PowerPoint</Application>
  <PresentationFormat>On-screen Show (4:3)</PresentationFormat>
  <Paragraphs>919</Paragraphs>
  <Slides>362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362</vt:i4>
      </vt:variant>
    </vt:vector>
  </HeadingPairs>
  <TitlesOfParts>
    <vt:vector size="372" baseType="lpstr">
      <vt:lpstr>Arial</vt:lpstr>
      <vt:lpstr>Calibri</vt:lpstr>
      <vt:lpstr>Tahoma</vt:lpstr>
      <vt:lpstr>Times New Roman</vt:lpstr>
      <vt:lpstr>1_Default Design</vt:lpstr>
      <vt:lpstr>2_Default Design</vt:lpstr>
      <vt:lpstr>3_Default Design</vt:lpstr>
      <vt:lpstr>4_Default Design</vt:lpstr>
      <vt:lpstr>5_Default Design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الـمـحـتـفــل : إِجـــعَـــلْ، يـــــــــا رَبّ ذِكـرًا صَـالِحًـا لآبـائِـنـا وإخوَتِـنـا ومُعَـلـِّمِـيـنــا</vt:lpstr>
      <vt:lpstr>وجَـمــيـــعِ الـمَــوْتـــى الـــمُـؤمِـنِـيـــــــــــــــنَ الـرَّاقِــدِيــــنَ هُــنـــــــا وفــــي كـُــــلِّ مَـكــــان</vt:lpstr>
      <vt:lpstr>إِغــفِــرْ لــنـــا ولـهُـــمْ الـخَـطـايــا والـــــزَّلاَّت</vt:lpstr>
      <vt:lpstr>لأنـَّــهُ مــا مِــنْ أحَـــــدٍ بـِـــدونِ خَـطــيــئَـــــــةٍ</vt:lpstr>
      <vt:lpstr>إلاَّ رَبُّــنـــا وإلــهُـــنـــا ومُـخَـلـِّــصُــنـــــــــــــا يَـســــــوعُ الـمَـسـيــح</vt:lpstr>
      <vt:lpstr>الـــذي بــواسِــطـَــتِــــهِ نـَرْجو أنْ نـَنالَ المَراحِمَ وغـُــفـرانَ الـخَــطـايـــا لــــنــــــــا ولـــهُــــــــم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مـن كـاس الـمـحـبــة قــربــــــــان الــفــدى عــم يـدخــل لـقـلـبــي عَ طـــــــــول الـمــدى</vt:lpstr>
      <vt:lpstr>مـن كـاس الـمـحـبــة قــربــــــــان الــفــدى عــم يـدخــل لـقـلـبــي عَ طـــــــــول الـمــدى</vt:lpstr>
      <vt:lpstr>رح شـيــل الاشــــواك من نفسي العـطـشاني تــحـتــى الـــــــــقــاك ربـــي بــالــقــربــانـي</vt:lpstr>
      <vt:lpstr>رح شـيــل الاشــــواك من نفسي العـطـشاني تــحـتــى الـــــــــقــاك ربـــي بــالــقــربــانـي</vt:lpstr>
      <vt:lpstr>مـن كـاس الـمـحـبــة قــربــــــــان الــفــدى عــم يـدخــل لـقـلـبــي عَ طـــــــــول الـمــدى</vt:lpstr>
      <vt:lpstr>مـن كـاس الـمـحـبــة قــربــــــــان الــفــدى عــم يـدخــل لـقـلـبــي عَ طـــــــــول الـمــدى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انـتَ الـذي يَــعـــــرِفُ أقصى دَرَجات صغري وانـت لا تــخـــــــــاف ان تنزل عـليّ وتنحني</vt:lpstr>
      <vt:lpstr>تــعـال الـــى قـلـبـــي يا قـرباناً الهـب بحبك  تـعــال الــى قــلــبــي فها قلبي يتوق الـيـك </vt:lpstr>
      <vt:lpstr>كـم ارجـو طــيــبــتــك ان تــهـبـنـي الــمـوت مــــن الــحـــــــــــــب</vt:lpstr>
      <vt:lpstr>يسوع اسمع صرختي واسـتـمــع صــــــراخ حــنـان قــلــبــــــــــي </vt:lpstr>
      <vt:lpstr>تــعـال الـــى قـلـبـــي يا قـرباناً الهـب بحبك  تـعــال الــى قــلــبــي فها قلبي يتوق الـيـك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Dany Ephrem</cp:lastModifiedBy>
  <cp:revision>900</cp:revision>
  <dcterms:created xsi:type="dcterms:W3CDTF">2006-01-20T20:05:18Z</dcterms:created>
  <dcterms:modified xsi:type="dcterms:W3CDTF">2024-08-10T08:28:05Z</dcterms:modified>
</cp:coreProperties>
</file>